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319" r:id="rId7"/>
    <p:sldId id="258" r:id="rId8"/>
    <p:sldId id="259" r:id="rId9"/>
    <p:sldId id="321" r:id="rId10"/>
    <p:sldId id="287" r:id="rId11"/>
    <p:sldId id="293" r:id="rId12"/>
    <p:sldId id="288" r:id="rId13"/>
    <p:sldId id="322" r:id="rId14"/>
    <p:sldId id="289" r:id="rId15"/>
    <p:sldId id="338" r:id="rId16"/>
    <p:sldId id="337" r:id="rId17"/>
    <p:sldId id="336" r:id="rId18"/>
    <p:sldId id="323" r:id="rId19"/>
    <p:sldId id="333" r:id="rId20"/>
    <p:sldId id="310" r:id="rId21"/>
    <p:sldId id="339" r:id="rId22"/>
    <p:sldId id="290" r:id="rId23"/>
  </p:sldIdLst>
  <p:sldSz cx="9144000" cy="5143500" type="screen16x9"/>
  <p:notesSz cx="9874250" cy="6797675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Josefin Sans" panose="02020500000000000000" charset="0"/>
      <p:regular r:id="rId30"/>
      <p:bold r:id="rId31"/>
      <p:italic r:id="rId32"/>
      <p:boldItalic r:id="rId33"/>
    </p:embeddedFont>
    <p:embeddedFont>
      <p:font typeface="Josefin Sans Thin" panose="02020500000000000000" charset="0"/>
      <p:regular r:id="rId34"/>
      <p:bold r:id="rId35"/>
      <p:italic r:id="rId36"/>
      <p:boldItalic r:id="rId37"/>
    </p:embeddedFont>
    <p:embeddedFont>
      <p:font typeface="Josefin Slab" panose="02020500000000000000" charset="0"/>
      <p:regular r:id="rId38"/>
      <p:bold r:id="rId39"/>
      <p:italic r:id="rId40"/>
      <p:boldItalic r:id="rId41"/>
    </p:embeddedFont>
    <p:embeddedFont>
      <p:font typeface="Zilla Slab" panose="02020500000000000000" charset="0"/>
      <p:regular r:id="rId42"/>
      <p:bold r:id="rId43"/>
      <p:italic r:id="rId44"/>
    </p:embeddedFont>
    <p:embeddedFont>
      <p:font typeface="Zilla Slab Light" panose="02020500000000000000" charset="0"/>
      <p:regular r:id="rId45"/>
      <p:bold r:id="rId46"/>
      <p:italic r:id="rId47"/>
      <p:boldItalic r:id="rId48"/>
    </p:embeddedFont>
    <p:embeddedFont>
      <p:font typeface="微軟正黑體" panose="020B0604030504040204" pitchFamily="34" charset="-12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1184" autoAdjust="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592027" y="0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85202-55CD-4BCD-84FE-9F27F7EED28D}" type="datetimeFigureOut">
              <a:rPr lang="zh-TW" altLang="en-US" smtClean="0"/>
              <a:t>2021/2/2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698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592027" y="6456698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118DD-0325-43EF-9ADF-8203C465A0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30836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3900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78575d214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3900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78575d214_3_39:notes"/>
          <p:cNvSpPr txBox="1">
            <a:spLocks noGrp="1"/>
          </p:cNvSpPr>
          <p:nvPr>
            <p:ph type="body" idx="1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7cfa781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3900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7cfa781d9_1_0:notes"/>
          <p:cNvSpPr txBox="1">
            <a:spLocks noGrp="1"/>
          </p:cNvSpPr>
          <p:nvPr>
            <p:ph type="body" idx="1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047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7cfa781d9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3900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7cfa781d9_1_91:notes"/>
          <p:cNvSpPr txBox="1">
            <a:spLocks noGrp="1"/>
          </p:cNvSpPr>
          <p:nvPr>
            <p:ph type="body" idx="1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989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x= Input(shape= (</a:t>
            </a:r>
            <a:r>
              <a:rPr lang="en-US" altLang="zh-TW" dirty="0" err="1"/>
              <a:t>nTime</a:t>
            </a:r>
            <a:r>
              <a:rPr lang="en-US" altLang="zh-TW" dirty="0"/>
              <a:t>, </a:t>
            </a:r>
            <a:r>
              <a:rPr lang="en-US" altLang="zh-TW" dirty="0" err="1"/>
              <a:t>nFreq</a:t>
            </a:r>
            <a:r>
              <a:rPr lang="en-US" altLang="zh-TW" dirty="0"/>
              <a:t>, 1))</a:t>
            </a:r>
          </a:p>
          <a:p>
            <a:endParaRPr lang="en-US" altLang="zh-TW" dirty="0"/>
          </a:p>
          <a:p>
            <a:r>
              <a:rPr lang="en-US" altLang="zh-TW" dirty="0"/>
              <a:t>h= x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#'''</a:t>
            </a:r>
          </a:p>
          <a:p>
            <a:r>
              <a:rPr lang="en-US" altLang="zh-TW" dirty="0"/>
              <a:t>h= Conv2D(8,   (32,32), activation='</a:t>
            </a:r>
            <a:r>
              <a:rPr lang="en-US" altLang="zh-TW" dirty="0" err="1"/>
              <a:t>relu</a:t>
            </a:r>
            <a:r>
              <a:rPr lang="en-US" altLang="zh-TW" dirty="0"/>
              <a:t>', padding='same')(h)</a:t>
            </a:r>
          </a:p>
          <a:p>
            <a:r>
              <a:rPr lang="en-US" altLang="zh-TW" dirty="0"/>
              <a:t>h= </a:t>
            </a:r>
            <a:r>
              <a:rPr lang="en-US" altLang="zh-TW" dirty="0" err="1"/>
              <a:t>tf.keras.layers.BatchNormalization</a:t>
            </a:r>
            <a:r>
              <a:rPr lang="en-US" altLang="zh-TW" dirty="0"/>
              <a:t>()(h)</a:t>
            </a:r>
          </a:p>
          <a:p>
            <a:r>
              <a:rPr lang="en-US" altLang="zh-TW" dirty="0"/>
              <a:t>h= MaxPooling2D((4,4), padding='same')(h)</a:t>
            </a:r>
          </a:p>
          <a:p>
            <a:r>
              <a:rPr lang="en-US" altLang="zh-TW" dirty="0"/>
              <a:t>h= Dropout(0.5)(h)</a:t>
            </a:r>
          </a:p>
          <a:p>
            <a:endParaRPr lang="en-US" altLang="zh-TW" dirty="0"/>
          </a:p>
          <a:p>
            <a:r>
              <a:rPr lang="en-US" altLang="zh-TW" dirty="0"/>
              <a:t>h= Conv2D(16,   (16,16), activation='</a:t>
            </a:r>
            <a:r>
              <a:rPr lang="en-US" altLang="zh-TW" dirty="0" err="1"/>
              <a:t>relu</a:t>
            </a:r>
            <a:r>
              <a:rPr lang="en-US" altLang="zh-TW" dirty="0"/>
              <a:t>', padding='same')(h)</a:t>
            </a:r>
          </a:p>
          <a:p>
            <a:r>
              <a:rPr lang="en-US" altLang="zh-TW" dirty="0"/>
              <a:t>h= </a:t>
            </a:r>
            <a:r>
              <a:rPr lang="en-US" altLang="zh-TW" dirty="0" err="1"/>
              <a:t>tf.keras.layers.BatchNormalization</a:t>
            </a:r>
            <a:r>
              <a:rPr lang="en-US" altLang="zh-TW" dirty="0"/>
              <a:t>()(h)</a:t>
            </a:r>
          </a:p>
          <a:p>
            <a:r>
              <a:rPr lang="en-US" altLang="zh-TW" dirty="0"/>
              <a:t>h= MaxPooling2D((4,4), padding='same')(h)</a:t>
            </a:r>
          </a:p>
          <a:p>
            <a:r>
              <a:rPr lang="en-US" altLang="zh-TW" dirty="0"/>
              <a:t>h= Dropout(0.5)(h)</a:t>
            </a:r>
          </a:p>
          <a:p>
            <a:endParaRPr lang="en-US" altLang="zh-TW" dirty="0"/>
          </a:p>
          <a:p>
            <a:r>
              <a:rPr lang="en-US" altLang="zh-TW" dirty="0"/>
              <a:t>h= Conv2D(32,   (8,8), activation='</a:t>
            </a:r>
            <a:r>
              <a:rPr lang="en-US" altLang="zh-TW" dirty="0" err="1"/>
              <a:t>relu</a:t>
            </a:r>
            <a:r>
              <a:rPr lang="en-US" altLang="zh-TW" dirty="0"/>
              <a:t>', padding='same')(h)</a:t>
            </a:r>
          </a:p>
          <a:p>
            <a:r>
              <a:rPr lang="en-US" altLang="zh-TW" dirty="0"/>
              <a:t>h= </a:t>
            </a:r>
            <a:r>
              <a:rPr lang="en-US" altLang="zh-TW" dirty="0" err="1"/>
              <a:t>tf.keras.layers.BatchNormalization</a:t>
            </a:r>
            <a:r>
              <a:rPr lang="en-US" altLang="zh-TW" dirty="0"/>
              <a:t>()(h)</a:t>
            </a:r>
          </a:p>
          <a:p>
            <a:r>
              <a:rPr lang="en-US" altLang="zh-TW" dirty="0"/>
              <a:t>h= MaxPooling2D((4,4), padding='same')(h)</a:t>
            </a:r>
          </a:p>
          <a:p>
            <a:r>
              <a:rPr lang="en-US" altLang="zh-TW" dirty="0"/>
              <a:t>h= Dropout(0.5)(h)</a:t>
            </a:r>
          </a:p>
          <a:p>
            <a:endParaRPr lang="en-US" altLang="zh-TW" dirty="0"/>
          </a:p>
          <a:p>
            <a:r>
              <a:rPr lang="en-US" altLang="zh-TW" dirty="0"/>
              <a:t>h= Flatten()(h)</a:t>
            </a:r>
          </a:p>
          <a:p>
            <a:endParaRPr lang="en-US" altLang="zh-TW" dirty="0"/>
          </a:p>
          <a:p>
            <a:r>
              <a:rPr lang="en-US" altLang="zh-TW" dirty="0"/>
              <a:t>h= Dense(256,  activation='</a:t>
            </a:r>
            <a:r>
              <a:rPr lang="en-US" altLang="zh-TW" dirty="0" err="1"/>
              <a:t>relu</a:t>
            </a:r>
            <a:r>
              <a:rPr lang="en-US" altLang="zh-TW" dirty="0"/>
              <a:t>')(h)</a:t>
            </a:r>
          </a:p>
          <a:p>
            <a:r>
              <a:rPr lang="en-US" altLang="zh-TW" dirty="0"/>
              <a:t>h= Dense(128,  activation='</a:t>
            </a:r>
            <a:r>
              <a:rPr lang="en-US" altLang="zh-TW" dirty="0" err="1"/>
              <a:t>relu</a:t>
            </a:r>
            <a:r>
              <a:rPr lang="en-US" altLang="zh-TW" dirty="0"/>
              <a:t>')(h)</a:t>
            </a:r>
          </a:p>
          <a:p>
            <a:r>
              <a:rPr lang="en-US" altLang="zh-TW" dirty="0"/>
              <a:t>h= Dense(64,  activation='</a:t>
            </a:r>
            <a:r>
              <a:rPr lang="en-US" altLang="zh-TW" dirty="0" err="1"/>
              <a:t>relu</a:t>
            </a:r>
            <a:r>
              <a:rPr lang="en-US" altLang="zh-TW" dirty="0"/>
              <a:t>')(h)</a:t>
            </a:r>
          </a:p>
          <a:p>
            <a:r>
              <a:rPr lang="en-US" altLang="zh-TW" dirty="0"/>
              <a:t>h= Dropout(0.2)(h)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h= Dense(</a:t>
            </a:r>
            <a:r>
              <a:rPr lang="en-US" altLang="zh-TW" dirty="0" err="1"/>
              <a:t>nCategs</a:t>
            </a:r>
            <a:r>
              <a:rPr lang="en-US" altLang="zh-TW" dirty="0"/>
              <a:t>,  activation='</a:t>
            </a:r>
            <a:r>
              <a:rPr lang="en-US" altLang="zh-TW" dirty="0" err="1"/>
              <a:t>softmax</a:t>
            </a:r>
            <a:r>
              <a:rPr lang="en-US" altLang="zh-TW" dirty="0"/>
              <a:t>')(h)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8868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5550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7cfa781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3900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7cfa781d9_1_0:notes"/>
          <p:cNvSpPr txBox="1">
            <a:spLocks noGrp="1"/>
          </p:cNvSpPr>
          <p:nvPr>
            <p:ph type="body" idx="1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804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7cfa781d9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3900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7cfa781d9_1_91:notes"/>
          <p:cNvSpPr txBox="1">
            <a:spLocks noGrp="1"/>
          </p:cNvSpPr>
          <p:nvPr>
            <p:ph type="body" idx="1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978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7cfa781d9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3900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7cfa781d9_1_100:notes"/>
          <p:cNvSpPr txBox="1">
            <a:spLocks noGrp="1"/>
          </p:cNvSpPr>
          <p:nvPr>
            <p:ph type="body" idx="1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027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7cfa781d9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3900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7cfa781d9_1_122:notes"/>
          <p:cNvSpPr txBox="1">
            <a:spLocks noGrp="1"/>
          </p:cNvSpPr>
          <p:nvPr>
            <p:ph type="body" idx="1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852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7cfa781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3900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7cfa781d9_1_0:notes"/>
          <p:cNvSpPr txBox="1">
            <a:spLocks noGrp="1"/>
          </p:cNvSpPr>
          <p:nvPr>
            <p:ph type="body" idx="1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7cfa781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3900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7cfa781d9_1_0:notes"/>
          <p:cNvSpPr txBox="1">
            <a:spLocks noGrp="1"/>
          </p:cNvSpPr>
          <p:nvPr>
            <p:ph type="body" idx="1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425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7cfa781d9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3900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7cfa781d9_1_110:notes"/>
          <p:cNvSpPr txBox="1">
            <a:spLocks noGrp="1"/>
          </p:cNvSpPr>
          <p:nvPr>
            <p:ph type="body" idx="1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7cfa781d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3900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7cfa781d9_1_45:notes"/>
          <p:cNvSpPr txBox="1">
            <a:spLocks noGrp="1"/>
          </p:cNvSpPr>
          <p:nvPr>
            <p:ph type="body" idx="1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7cfa781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3900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7cfa781d9_1_0:notes"/>
          <p:cNvSpPr txBox="1">
            <a:spLocks noGrp="1"/>
          </p:cNvSpPr>
          <p:nvPr>
            <p:ph type="body" idx="1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242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7cfa781d9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3900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7cfa781d9_1_78:notes"/>
          <p:cNvSpPr txBox="1">
            <a:spLocks noGrp="1"/>
          </p:cNvSpPr>
          <p:nvPr>
            <p:ph type="body" idx="1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7659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7cfa781d9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3900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7cfa781d9_1_100:notes"/>
          <p:cNvSpPr txBox="1">
            <a:spLocks noGrp="1"/>
          </p:cNvSpPr>
          <p:nvPr>
            <p:ph type="body" idx="1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dataUrl01= 'http://download.tensorflow.org/data/speech_commands_v0.02.tar.gz'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dataUrl02= 'http://download.tensorflow.org/data/speech_commands_test_set_v0.02.tar.gz'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720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7cfa781d9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3900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7cfa781d9_1_132:notes"/>
          <p:cNvSpPr txBox="1">
            <a:spLocks noGrp="1"/>
          </p:cNvSpPr>
          <p:nvPr>
            <p:ph type="body" idx="1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60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TITLE_1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078150" y="0"/>
            <a:ext cx="4875300" cy="33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078150" y="0"/>
            <a:ext cx="4875300" cy="33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432400" y="143175"/>
            <a:ext cx="6516600" cy="242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6000"/>
              <a:buFont typeface="Josefin Sans"/>
              <a:buNone/>
              <a:defRPr sz="6000" b="1">
                <a:solidFill>
                  <a:srgbClr val="6F40A8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432400" y="2515875"/>
            <a:ext cx="4374000" cy="2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Zilla Slab"/>
              <a:buNone/>
              <a:defRPr sz="1400">
                <a:latin typeface="Zilla Slab"/>
                <a:ea typeface="Zilla Slab"/>
                <a:cs typeface="Zilla Slab"/>
                <a:sym typeface="Zilla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TITLE + SUBTITLE 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1"/>
          <p:cNvSpPr/>
          <p:nvPr/>
        </p:nvSpPr>
        <p:spPr>
          <a:xfrm>
            <a:off x="974700" y="1824275"/>
            <a:ext cx="4300500" cy="268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ubTitle" idx="1"/>
          </p:nvPr>
        </p:nvSpPr>
        <p:spPr>
          <a:xfrm>
            <a:off x="2221525" y="2895865"/>
            <a:ext cx="27768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400"/>
              <a:buNone/>
              <a:defRPr>
                <a:solidFill>
                  <a:srgbClr val="6F40A8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400"/>
              <a:buNone/>
              <a:defRPr>
                <a:solidFill>
                  <a:srgbClr val="6F40A8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400"/>
              <a:buNone/>
              <a:defRPr>
                <a:solidFill>
                  <a:srgbClr val="6F40A8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400"/>
              <a:buNone/>
              <a:defRPr>
                <a:solidFill>
                  <a:srgbClr val="6F40A8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ctrTitle"/>
          </p:nvPr>
        </p:nvSpPr>
        <p:spPr>
          <a:xfrm>
            <a:off x="1286099" y="843265"/>
            <a:ext cx="3989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5506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4308925" y="50"/>
            <a:ext cx="4595100" cy="508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5485575" y="416250"/>
            <a:ext cx="15810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2"/>
          </p:nvPr>
        </p:nvSpPr>
        <p:spPr>
          <a:xfrm>
            <a:off x="5485625" y="1005425"/>
            <a:ext cx="2035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3"/>
          </p:nvPr>
        </p:nvSpPr>
        <p:spPr>
          <a:xfrm flipH="1">
            <a:off x="5485575" y="1464949"/>
            <a:ext cx="15810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4"/>
          </p:nvPr>
        </p:nvSpPr>
        <p:spPr>
          <a:xfrm>
            <a:off x="5485625" y="2054126"/>
            <a:ext cx="2035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5"/>
          </p:nvPr>
        </p:nvSpPr>
        <p:spPr>
          <a:xfrm flipH="1">
            <a:off x="5485575" y="2513648"/>
            <a:ext cx="15810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6"/>
          </p:nvPr>
        </p:nvSpPr>
        <p:spPr>
          <a:xfrm>
            <a:off x="5485625" y="3102829"/>
            <a:ext cx="2035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7"/>
          </p:nvPr>
        </p:nvSpPr>
        <p:spPr>
          <a:xfrm flipH="1">
            <a:off x="5485575" y="3557850"/>
            <a:ext cx="15810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8"/>
          </p:nvPr>
        </p:nvSpPr>
        <p:spPr>
          <a:xfrm>
            <a:off x="5485625" y="4147025"/>
            <a:ext cx="2035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4308925" y="50"/>
            <a:ext cx="1009500" cy="5143500"/>
          </a:xfrm>
          <a:prstGeom prst="rect">
            <a:avLst/>
          </a:prstGeom>
          <a:solidFill>
            <a:srgbClr val="6F40A8">
              <a:alpha val="5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hasCustomPrompt="1"/>
          </p:nvPr>
        </p:nvSpPr>
        <p:spPr>
          <a:xfrm>
            <a:off x="3928216" y="337210"/>
            <a:ext cx="17709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928216" y="1394592"/>
            <a:ext cx="17709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13" hasCustomPrompt="1"/>
          </p:nvPr>
        </p:nvSpPr>
        <p:spPr>
          <a:xfrm>
            <a:off x="3928216" y="2438810"/>
            <a:ext cx="17709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14" hasCustomPrompt="1"/>
          </p:nvPr>
        </p:nvSpPr>
        <p:spPr>
          <a:xfrm>
            <a:off x="3928216" y="3483010"/>
            <a:ext cx="17709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">
  <p:cSld name="CUSTOM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>
            <a:off x="796875" y="799650"/>
            <a:ext cx="7551600" cy="354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 flipH="1">
            <a:off x="1302950" y="1610789"/>
            <a:ext cx="16713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>
            <a:off x="1303150" y="1865388"/>
            <a:ext cx="16710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3"/>
          </p:nvPr>
        </p:nvSpPr>
        <p:spPr>
          <a:xfrm flipH="1">
            <a:off x="3736225" y="1610789"/>
            <a:ext cx="16713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4"/>
          </p:nvPr>
        </p:nvSpPr>
        <p:spPr>
          <a:xfrm>
            <a:off x="3736500" y="1865388"/>
            <a:ext cx="16710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5"/>
          </p:nvPr>
        </p:nvSpPr>
        <p:spPr>
          <a:xfrm flipH="1">
            <a:off x="1302950" y="3059664"/>
            <a:ext cx="16713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6"/>
          </p:nvPr>
        </p:nvSpPr>
        <p:spPr>
          <a:xfrm>
            <a:off x="1303150" y="3314263"/>
            <a:ext cx="16710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ubTitle" idx="7"/>
          </p:nvPr>
        </p:nvSpPr>
        <p:spPr>
          <a:xfrm flipH="1">
            <a:off x="3736225" y="3059664"/>
            <a:ext cx="16713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8"/>
          </p:nvPr>
        </p:nvSpPr>
        <p:spPr>
          <a:xfrm>
            <a:off x="3736500" y="3314263"/>
            <a:ext cx="16710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ctrTitle"/>
          </p:nvPr>
        </p:nvSpPr>
        <p:spPr>
          <a:xfrm>
            <a:off x="6105025" y="1739250"/>
            <a:ext cx="21993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sz="1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1">
  <p:cSld name="CUSTOM_4_4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0" y="1301200"/>
            <a:ext cx="8041200" cy="254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0" y="1301250"/>
            <a:ext cx="8041200" cy="254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4548074" y="2303100"/>
            <a:ext cx="2564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ctrTitle"/>
          </p:nvPr>
        </p:nvSpPr>
        <p:spPr>
          <a:xfrm>
            <a:off x="610142" y="1545450"/>
            <a:ext cx="3717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LANK SLIDE">
  <p:cSld name="CUSTOM_2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/>
          <p:nvPr/>
        </p:nvSpPr>
        <p:spPr>
          <a:xfrm>
            <a:off x="829825" y="36150"/>
            <a:ext cx="7474800" cy="49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6105025" y="1847250"/>
            <a:ext cx="2243400" cy="14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ctrTitle"/>
          </p:nvPr>
        </p:nvSpPr>
        <p:spPr>
          <a:xfrm>
            <a:off x="6381625" y="1739250"/>
            <a:ext cx="1923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sz="1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LANK SLIDE 1">
  <p:cSld name="CUSTOM_2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/>
          <p:nvPr/>
        </p:nvSpPr>
        <p:spPr>
          <a:xfrm>
            <a:off x="829825" y="36150"/>
            <a:ext cx="7474800" cy="49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6105025" y="1847250"/>
            <a:ext cx="2243400" cy="14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ctrTitle"/>
          </p:nvPr>
        </p:nvSpPr>
        <p:spPr>
          <a:xfrm>
            <a:off x="6381625" y="0"/>
            <a:ext cx="1923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sz="1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4909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THREE COLUMNS 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/>
          <p:nvPr/>
        </p:nvSpPr>
        <p:spPr>
          <a:xfrm>
            <a:off x="796875" y="799650"/>
            <a:ext cx="7551600" cy="354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ctrTitle"/>
          </p:nvPr>
        </p:nvSpPr>
        <p:spPr>
          <a:xfrm>
            <a:off x="6381625" y="1739250"/>
            <a:ext cx="1923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sz="1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ubTitle" idx="1"/>
          </p:nvPr>
        </p:nvSpPr>
        <p:spPr>
          <a:xfrm flipH="1">
            <a:off x="2918425" y="2467750"/>
            <a:ext cx="1564500" cy="2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2"/>
          </p:nvPr>
        </p:nvSpPr>
        <p:spPr>
          <a:xfrm>
            <a:off x="2918475" y="2815063"/>
            <a:ext cx="15645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ubTitle" idx="3"/>
          </p:nvPr>
        </p:nvSpPr>
        <p:spPr>
          <a:xfrm flipH="1">
            <a:off x="4630775" y="2467750"/>
            <a:ext cx="1564500" cy="2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subTitle" idx="4"/>
          </p:nvPr>
        </p:nvSpPr>
        <p:spPr>
          <a:xfrm>
            <a:off x="4630825" y="2815038"/>
            <a:ext cx="15645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subTitle" idx="5"/>
          </p:nvPr>
        </p:nvSpPr>
        <p:spPr>
          <a:xfrm flipH="1">
            <a:off x="1206000" y="2467700"/>
            <a:ext cx="1564500" cy="2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ubTitle" idx="6"/>
          </p:nvPr>
        </p:nvSpPr>
        <p:spPr>
          <a:xfrm>
            <a:off x="1206050" y="2815100"/>
            <a:ext cx="15645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subTitle" idx="7"/>
          </p:nvPr>
        </p:nvSpPr>
        <p:spPr>
          <a:xfrm>
            <a:off x="2918500" y="2614050"/>
            <a:ext cx="15645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ubTitle" idx="8"/>
          </p:nvPr>
        </p:nvSpPr>
        <p:spPr>
          <a:xfrm>
            <a:off x="4630850" y="2614025"/>
            <a:ext cx="15645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ubTitle" idx="9"/>
          </p:nvPr>
        </p:nvSpPr>
        <p:spPr>
          <a:xfrm>
            <a:off x="1206075" y="2614075"/>
            <a:ext cx="15645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2261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9" r:id="rId7"/>
    <p:sldLayoutId id="2147483660" r:id="rId8"/>
    <p:sldLayoutId id="2147483664" r:id="rId9"/>
    <p:sldLayoutId id="214748366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omas880104/110_project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1187669" y="262809"/>
            <a:ext cx="4635062" cy="21020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000" dirty="0">
                <a:solidFill>
                  <a:srgbClr val="6F40A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語音控制</a:t>
            </a:r>
            <a:br>
              <a:rPr lang="en-US" altLang="zh-TW" sz="5000" dirty="0">
                <a:solidFill>
                  <a:srgbClr val="6F40A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5000" dirty="0">
                <a:solidFill>
                  <a:srgbClr val="6F40A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多媒體遊戲介面</a:t>
            </a:r>
            <a:endParaRPr sz="5000" dirty="0">
              <a:solidFill>
                <a:srgbClr val="6F40A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1271752" y="2280745"/>
            <a:ext cx="4550979" cy="945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呂仁園 副教授 指導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B0629001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謝岳哲  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B0629011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陳楷淇</a:t>
            </a:r>
          </a:p>
          <a:p>
            <a:pPr marL="0" lvl="0" indent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B0629051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康憶彤  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B0644228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趙如姍</a:t>
            </a:r>
            <a:endParaRPr dirty="0">
              <a:solidFill>
                <a:srgbClr val="6666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 idx="14"/>
          </p:nvPr>
        </p:nvSpPr>
        <p:spPr>
          <a:xfrm>
            <a:off x="4125844" y="2006717"/>
            <a:ext cx="13437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23" name="Google Shape;126;p18"/>
          <p:cNvSpPr txBox="1">
            <a:spLocks noGrp="1"/>
          </p:cNvSpPr>
          <p:nvPr>
            <p:ph type="subTitle" idx="5"/>
          </p:nvPr>
        </p:nvSpPr>
        <p:spPr>
          <a:xfrm flipH="1">
            <a:off x="5469543" y="2353788"/>
            <a:ext cx="2179612" cy="4440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關鍵性技術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1562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531;p29"/>
          <p:cNvSpPr/>
          <p:nvPr/>
        </p:nvSpPr>
        <p:spPr>
          <a:xfrm>
            <a:off x="3062314" y="1568827"/>
            <a:ext cx="708286" cy="717249"/>
          </a:xfrm>
          <a:prstGeom prst="rect">
            <a:avLst/>
          </a:prstGeom>
          <a:solidFill>
            <a:srgbClr val="ED7C43">
              <a:alpha val="5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1262408" y="1601314"/>
            <a:ext cx="708286" cy="717249"/>
          </a:xfrm>
          <a:prstGeom prst="rect">
            <a:avLst/>
          </a:prstGeom>
          <a:solidFill>
            <a:srgbClr val="ED7C43">
              <a:alpha val="5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5224496" y="1580670"/>
            <a:ext cx="709536" cy="717249"/>
          </a:xfrm>
          <a:prstGeom prst="rect">
            <a:avLst/>
          </a:prstGeom>
          <a:solidFill>
            <a:srgbClr val="6F40A8">
              <a:alpha val="5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 txBox="1">
            <a:spLocks noGrp="1"/>
          </p:cNvSpPr>
          <p:nvPr>
            <p:ph type="subTitle" idx="1"/>
          </p:nvPr>
        </p:nvSpPr>
        <p:spPr>
          <a:xfrm flipH="1">
            <a:off x="2637591" y="2426956"/>
            <a:ext cx="1564500" cy="7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Trained Model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6" name="Google Shape;536;p29"/>
          <p:cNvSpPr txBox="1">
            <a:spLocks noGrp="1"/>
          </p:cNvSpPr>
          <p:nvPr>
            <p:ph type="subTitle" idx="3"/>
          </p:nvPr>
        </p:nvSpPr>
        <p:spPr>
          <a:xfrm flipH="1">
            <a:off x="4797014" y="2426956"/>
            <a:ext cx="1564500" cy="7311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Game Designed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4"/>
          </p:nvPr>
        </p:nvSpPr>
        <p:spPr>
          <a:xfrm>
            <a:off x="4518848" y="3158181"/>
            <a:ext cx="2127698" cy="677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遊戲介面設計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前端與後端的結合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2"/>
          </p:nvPr>
        </p:nvSpPr>
        <p:spPr>
          <a:xfrm>
            <a:off x="2570483" y="3158182"/>
            <a:ext cx="1697054" cy="677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訓練資料庫之演算法模型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0" name="Google Shape;550;p29"/>
          <p:cNvSpPr txBox="1">
            <a:spLocks noGrp="1"/>
          </p:cNvSpPr>
          <p:nvPr>
            <p:ph type="ctrTitle"/>
          </p:nvPr>
        </p:nvSpPr>
        <p:spPr>
          <a:xfrm>
            <a:off x="6381625" y="1739250"/>
            <a:ext cx="1923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關鍵性技術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1" name="Google Shape;551;p29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sp>
        <p:nvSpPr>
          <p:cNvPr id="552" name="Google Shape;552;p29"/>
          <p:cNvSpPr txBox="1">
            <a:spLocks noGrp="1"/>
          </p:cNvSpPr>
          <p:nvPr>
            <p:ph type="subTitle" idx="5"/>
          </p:nvPr>
        </p:nvSpPr>
        <p:spPr>
          <a:xfrm flipH="1">
            <a:off x="840260" y="2440820"/>
            <a:ext cx="1564500" cy="7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Words Database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3" name="Google Shape;553;p29"/>
          <p:cNvSpPr txBox="1">
            <a:spLocks noGrp="1"/>
          </p:cNvSpPr>
          <p:nvPr>
            <p:ph type="subTitle" idx="6"/>
          </p:nvPr>
        </p:nvSpPr>
        <p:spPr>
          <a:xfrm>
            <a:off x="840522" y="3169439"/>
            <a:ext cx="15645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資料庫內有可比對之樣本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00" b="95889" l="1512" r="100000">
                        <a14:foregroundMark x1="53605" y1="41111" x2="53605" y2="41111"/>
                        <a14:foregroundMark x1="67326" y1="31667" x2="67326" y2="3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82" y="1589995"/>
            <a:ext cx="723112" cy="75674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83" b="88095" l="23750" r="77167">
                        <a14:foregroundMark x1="39333" y1="21905" x2="39333" y2="21905"/>
                        <a14:foregroundMark x1="65167" y1="68889" x2="65167" y2="6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04" t="9346" r="21035" b="10304"/>
          <a:stretch/>
        </p:blipFill>
        <p:spPr>
          <a:xfrm>
            <a:off x="3027531" y="1642606"/>
            <a:ext cx="821933" cy="62067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89" b="98444" l="778" r="98889">
                        <a14:foregroundMark x1="27778" y1="7111" x2="27778" y2="7111"/>
                        <a14:backgroundMark x1="23222" y1="24556" x2="23222" y2="24556"/>
                        <a14:backgroundMark x1="31556" y1="55222" x2="31556" y2="55222"/>
                        <a14:backgroundMark x1="43889" y1="66000" x2="43889" y2="66000"/>
                        <a14:backgroundMark x1="56333" y1="66000" x2="56333" y2="66000"/>
                        <a14:backgroundMark x1="64333" y1="53333" x2="64333" y2="53333"/>
                        <a14:backgroundMark x1="70667" y1="48000" x2="70667" y2="48000"/>
                        <a14:backgroundMark x1="77222" y1="55000" x2="77222" y2="55000"/>
                        <a14:backgroundMark x1="70889" y1="62111" x2="70889" y2="62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221" y="1582707"/>
            <a:ext cx="694502" cy="69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02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4420578-B4A1-40B5-84AF-2EEC85BF87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12</a:t>
            </a:fld>
            <a:endParaRPr lang="e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746A0AB-F3B8-4A0A-A04C-CA822A3641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78B12AA-E70C-4798-9188-E3766A016FC7}"/>
              </a:ext>
            </a:extLst>
          </p:cNvPr>
          <p:cNvSpPr txBox="1"/>
          <p:nvPr/>
        </p:nvSpPr>
        <p:spPr>
          <a:xfrm>
            <a:off x="1081928" y="316632"/>
            <a:ext cx="626119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[	</a:t>
            </a:r>
          </a:p>
          <a:p>
            <a:pPr>
              <a:lnSpc>
                <a:spcPct val="200000"/>
              </a:lnSpc>
            </a:pPr>
            <a:r>
              <a:rPr lang="en-US" altLang="zh-TW" dirty="0"/>
              <a:t>	Conv2D(activation='relu', padding='same’)</a:t>
            </a:r>
          </a:p>
          <a:p>
            <a:pPr>
              <a:lnSpc>
                <a:spcPct val="200000"/>
              </a:lnSpc>
            </a:pPr>
            <a:r>
              <a:rPr lang="en-US" altLang="zh-TW" dirty="0"/>
              <a:t>	+</a:t>
            </a:r>
            <a:r>
              <a:rPr lang="en-US" altLang="zh-TW" dirty="0" err="1"/>
              <a:t>BatchNormalization</a:t>
            </a:r>
            <a:r>
              <a:rPr lang="en-US" altLang="zh-TW" dirty="0"/>
              <a:t>()</a:t>
            </a:r>
          </a:p>
          <a:p>
            <a:pPr>
              <a:lnSpc>
                <a:spcPct val="200000"/>
              </a:lnSpc>
            </a:pPr>
            <a:r>
              <a:rPr lang="en-US" altLang="zh-TW" dirty="0"/>
              <a:t>	+MaxPooling2D(padding = ‘same’)</a:t>
            </a:r>
          </a:p>
          <a:p>
            <a:pPr>
              <a:lnSpc>
                <a:spcPct val="200000"/>
              </a:lnSpc>
            </a:pPr>
            <a:r>
              <a:rPr lang="en-US" altLang="zh-TW" dirty="0"/>
              <a:t>	+Dropout(0.3)</a:t>
            </a:r>
          </a:p>
          <a:p>
            <a:pPr>
              <a:lnSpc>
                <a:spcPct val="200000"/>
              </a:lnSpc>
            </a:pPr>
            <a:r>
              <a:rPr lang="zh-TW" altLang="en-US" dirty="0"/>
              <a:t>     </a:t>
            </a:r>
            <a:r>
              <a:rPr lang="en-US" altLang="zh-TW" dirty="0"/>
              <a:t>]</a:t>
            </a:r>
            <a:r>
              <a:rPr lang="zh-TW" altLang="en-US" dirty="0"/>
              <a:t>*</a:t>
            </a:r>
            <a:r>
              <a:rPr lang="en-US" altLang="zh-TW" dirty="0"/>
              <a:t>3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LSTM(200)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Flatten()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Dense(activation=‘</a:t>
            </a:r>
            <a:r>
              <a:rPr lang="en-US" altLang="zh-TW" dirty="0" err="1"/>
              <a:t>relu</a:t>
            </a:r>
            <a:r>
              <a:rPr lang="en-US" altLang="zh-TW" dirty="0"/>
              <a:t>’)</a:t>
            </a:r>
            <a:r>
              <a:rPr lang="zh-TW" altLang="en-US" dirty="0"/>
              <a:t> *</a:t>
            </a:r>
            <a:r>
              <a:rPr lang="en-US" altLang="zh-TW" dirty="0"/>
              <a:t>2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Dropout(0.2)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Dense(activation=‘</a:t>
            </a:r>
            <a:r>
              <a:rPr lang="en-US" altLang="zh-TW" dirty="0" err="1"/>
              <a:t>softmax</a:t>
            </a:r>
            <a:r>
              <a:rPr lang="en-US" altLang="zh-TW" dirty="0"/>
              <a:t>’)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2867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078AA77-E5F9-4148-B6A8-ABB8C24DBD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13</a:t>
            </a:fld>
            <a:endParaRPr lang="e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8F9DB52-7DD3-444A-904E-400B559B1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18946"/>
            <a:ext cx="2208625" cy="1129991"/>
          </a:xfrm>
        </p:spPr>
        <p:txBody>
          <a:bodyPr/>
          <a:lstStyle/>
          <a:p>
            <a:r>
              <a:rPr lang="zh-TW" altLang="en-US" dirty="0"/>
              <a:t>平行處理語音輸入和遊戲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C97EED9-9FB2-45EE-81A9-051513D0E037}"/>
              </a:ext>
            </a:extLst>
          </p:cNvPr>
          <p:cNvSpPr/>
          <p:nvPr/>
        </p:nvSpPr>
        <p:spPr>
          <a:xfrm>
            <a:off x="4003288" y="2303100"/>
            <a:ext cx="1137424" cy="6356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Recog_res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Queue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FF2E43-A0DE-4B60-A848-6429C2FA6BB3}"/>
              </a:ext>
            </a:extLst>
          </p:cNvPr>
          <p:cNvSpPr/>
          <p:nvPr/>
        </p:nvSpPr>
        <p:spPr>
          <a:xfrm>
            <a:off x="1687543" y="1198295"/>
            <a:ext cx="1137424" cy="6356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Waveform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Buffer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B218FC5-261F-4018-8481-1D38F0F50CBC}"/>
              </a:ext>
            </a:extLst>
          </p:cNvPr>
          <p:cNvCxnSpPr>
            <a:cxnSpLocks/>
          </p:cNvCxnSpPr>
          <p:nvPr/>
        </p:nvCxnSpPr>
        <p:spPr>
          <a:xfrm>
            <a:off x="2252530" y="734121"/>
            <a:ext cx="0" cy="328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E82701-2947-449F-96A8-4F0FBAD41FF5}"/>
              </a:ext>
            </a:extLst>
          </p:cNvPr>
          <p:cNvSpPr txBox="1"/>
          <p:nvPr/>
        </p:nvSpPr>
        <p:spPr>
          <a:xfrm>
            <a:off x="1953306" y="385823"/>
            <a:ext cx="60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MIC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CDCF662-CC96-442B-A11F-DCD33CBB4BDB}"/>
              </a:ext>
            </a:extLst>
          </p:cNvPr>
          <p:cNvSpPr/>
          <p:nvPr/>
        </p:nvSpPr>
        <p:spPr>
          <a:xfrm>
            <a:off x="1687543" y="2367682"/>
            <a:ext cx="1137424" cy="6356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語音辨識</a:t>
            </a:r>
            <a:endParaRPr lang="en-US" altLang="zh-TW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59F8EAB-ABA8-4D77-9AAD-596CA54A333D}"/>
              </a:ext>
            </a:extLst>
          </p:cNvPr>
          <p:cNvCxnSpPr>
            <a:cxnSpLocks/>
          </p:cNvCxnSpPr>
          <p:nvPr/>
        </p:nvCxnSpPr>
        <p:spPr>
          <a:xfrm>
            <a:off x="2252530" y="1909555"/>
            <a:ext cx="0" cy="328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75C8D41-C5A1-4EB0-9FA6-D655F90AA29D}"/>
              </a:ext>
            </a:extLst>
          </p:cNvPr>
          <p:cNvCxnSpPr/>
          <p:nvPr/>
        </p:nvCxnSpPr>
        <p:spPr>
          <a:xfrm>
            <a:off x="3062868" y="2620908"/>
            <a:ext cx="669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4C900121-46D9-47EC-B9FB-073845058760}"/>
              </a:ext>
            </a:extLst>
          </p:cNvPr>
          <p:cNvSpPr/>
          <p:nvPr/>
        </p:nvSpPr>
        <p:spPr>
          <a:xfrm>
            <a:off x="1458979" y="2288137"/>
            <a:ext cx="2408636" cy="110397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FA5233B-870B-4AE3-9499-72142208B148}"/>
              </a:ext>
            </a:extLst>
          </p:cNvPr>
          <p:cNvSpPr txBox="1"/>
          <p:nvPr/>
        </p:nvSpPr>
        <p:spPr>
          <a:xfrm>
            <a:off x="2246961" y="3471653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Thread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EB8A3E0-4829-480B-85D8-DD4D8BE05FD8}"/>
              </a:ext>
            </a:extLst>
          </p:cNvPr>
          <p:cNvSpPr txBox="1"/>
          <p:nvPr/>
        </p:nvSpPr>
        <p:spPr>
          <a:xfrm>
            <a:off x="2945998" y="27060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辨識結果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859FFE1-4CB5-457D-83EE-7EAE89ACAA06}"/>
              </a:ext>
            </a:extLst>
          </p:cNvPr>
          <p:cNvSpPr/>
          <p:nvPr/>
        </p:nvSpPr>
        <p:spPr>
          <a:xfrm>
            <a:off x="6138525" y="2388209"/>
            <a:ext cx="1137424" cy="6356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主遊戲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68831C1-2ED4-44AC-B15D-93972ACF8C5F}"/>
              </a:ext>
            </a:extLst>
          </p:cNvPr>
          <p:cNvCxnSpPr/>
          <p:nvPr/>
        </p:nvCxnSpPr>
        <p:spPr>
          <a:xfrm>
            <a:off x="5352584" y="2620908"/>
            <a:ext cx="669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9919EF4-2667-44DB-80AC-ED25DCBBF246}"/>
              </a:ext>
            </a:extLst>
          </p:cNvPr>
          <p:cNvSpPr txBox="1"/>
          <p:nvPr/>
        </p:nvSpPr>
        <p:spPr>
          <a:xfrm>
            <a:off x="5235714" y="268549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辨識結果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8439A89-790A-4589-BD46-6C9E0B800D17}"/>
              </a:ext>
            </a:extLst>
          </p:cNvPr>
          <p:cNvSpPr/>
          <p:nvPr/>
        </p:nvSpPr>
        <p:spPr>
          <a:xfrm>
            <a:off x="5235714" y="2307921"/>
            <a:ext cx="2408636" cy="110397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AC05EEC-C697-4F17-91AA-926A2FD25F7F}"/>
              </a:ext>
            </a:extLst>
          </p:cNvPr>
          <p:cNvSpPr txBox="1"/>
          <p:nvPr/>
        </p:nvSpPr>
        <p:spPr>
          <a:xfrm>
            <a:off x="6039922" y="1935381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Thread</a:t>
            </a:r>
            <a:r>
              <a:rPr lang="en-US" altLang="zh-TW" dirty="0"/>
              <a:t> </a:t>
            </a:r>
            <a:endParaRPr lang="zh-TW" altLang="en-US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10ABD67A-DC0A-4E5F-AE36-0E2B789E87FB}"/>
              </a:ext>
            </a:extLst>
          </p:cNvPr>
          <p:cNvCxnSpPr>
            <a:cxnSpLocks/>
          </p:cNvCxnSpPr>
          <p:nvPr/>
        </p:nvCxnSpPr>
        <p:spPr>
          <a:xfrm>
            <a:off x="6456836" y="3946125"/>
            <a:ext cx="0" cy="43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E274BA3-D8D3-49F8-BF98-7799E5C2B15E}"/>
              </a:ext>
            </a:extLst>
          </p:cNvPr>
          <p:cNvSpPr txBox="1"/>
          <p:nvPr/>
        </p:nvSpPr>
        <p:spPr>
          <a:xfrm>
            <a:off x="6096000" y="4458803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Screen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8A6C40C-C8EF-45FE-B2C2-8019844CA1EC}"/>
              </a:ext>
            </a:extLst>
          </p:cNvPr>
          <p:cNvSpPr/>
          <p:nvPr/>
        </p:nvSpPr>
        <p:spPr>
          <a:xfrm>
            <a:off x="981307" y="1117253"/>
            <a:ext cx="7144185" cy="27187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DA88E52-CE29-4552-94B6-F95308F8C9F1}"/>
              </a:ext>
            </a:extLst>
          </p:cNvPr>
          <p:cNvSpPr txBox="1"/>
          <p:nvPr/>
        </p:nvSpPr>
        <p:spPr>
          <a:xfrm>
            <a:off x="3280535" y="394612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遊戲程式</a:t>
            </a:r>
          </a:p>
        </p:txBody>
      </p:sp>
    </p:spTree>
    <p:extLst>
      <p:ext uri="{BB962C8B-B14F-4D97-AF65-F5344CB8AC3E}">
        <p14:creationId xmlns:p14="http://schemas.microsoft.com/office/powerpoint/2010/main" val="356965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3F54DB6-4775-4005-A9C5-440C59A3A3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14</a:t>
            </a:fld>
            <a:endParaRPr lang="e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D83DD8-5A65-4ED0-B176-C2D010F52E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語音控制</a:t>
            </a:r>
            <a:b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3B1F6BBF-50B4-4DC3-98B8-584BA24FAC64}"/>
              </a:ext>
            </a:extLst>
          </p:cNvPr>
          <p:cNvCxnSpPr>
            <a:cxnSpLocks/>
          </p:cNvCxnSpPr>
          <p:nvPr/>
        </p:nvCxnSpPr>
        <p:spPr>
          <a:xfrm>
            <a:off x="3586980" y="926296"/>
            <a:ext cx="0" cy="508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4DE44A5B-F2B8-4ED2-9A33-586E8C14C9B7}"/>
              </a:ext>
            </a:extLst>
          </p:cNvPr>
          <p:cNvSpPr txBox="1"/>
          <p:nvPr/>
        </p:nvSpPr>
        <p:spPr>
          <a:xfrm>
            <a:off x="3670061" y="11080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辨識結果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2EC9668-C8F2-4493-AF91-9A4EB8ABF66D}"/>
              </a:ext>
            </a:extLst>
          </p:cNvPr>
          <p:cNvCxnSpPr>
            <a:cxnSpLocks/>
          </p:cNvCxnSpPr>
          <p:nvPr/>
        </p:nvCxnSpPr>
        <p:spPr>
          <a:xfrm>
            <a:off x="3586979" y="2443282"/>
            <a:ext cx="0" cy="461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EE39119-D167-4892-ACD1-379F2021A334}"/>
              </a:ext>
            </a:extLst>
          </p:cNvPr>
          <p:cNvSpPr txBox="1"/>
          <p:nvPr/>
        </p:nvSpPr>
        <p:spPr>
          <a:xfrm>
            <a:off x="3669189" y="253782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超過門檻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61F59EF-7E6A-4182-A581-2824AF1761BD}"/>
              </a:ext>
            </a:extLst>
          </p:cNvPr>
          <p:cNvCxnSpPr>
            <a:cxnSpLocks/>
          </p:cNvCxnSpPr>
          <p:nvPr/>
        </p:nvCxnSpPr>
        <p:spPr>
          <a:xfrm>
            <a:off x="3586979" y="3846176"/>
            <a:ext cx="0" cy="461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7B3708F-7261-472F-B598-F5B72F500055}"/>
              </a:ext>
            </a:extLst>
          </p:cNvPr>
          <p:cNvSpPr txBox="1"/>
          <p:nvPr/>
        </p:nvSpPr>
        <p:spPr>
          <a:xfrm>
            <a:off x="3821227" y="388160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是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5128C99-9C05-42C6-B120-C0354C40066B}"/>
              </a:ext>
            </a:extLst>
          </p:cNvPr>
          <p:cNvCxnSpPr>
            <a:cxnSpLocks/>
          </p:cNvCxnSpPr>
          <p:nvPr/>
        </p:nvCxnSpPr>
        <p:spPr>
          <a:xfrm>
            <a:off x="4393580" y="1985291"/>
            <a:ext cx="877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03DEB0A-784B-4710-9C38-4C9F1996164E}"/>
              </a:ext>
            </a:extLst>
          </p:cNvPr>
          <p:cNvCxnSpPr>
            <a:cxnSpLocks/>
          </p:cNvCxnSpPr>
          <p:nvPr/>
        </p:nvCxnSpPr>
        <p:spPr>
          <a:xfrm>
            <a:off x="4393580" y="3325123"/>
            <a:ext cx="877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6E7EA02-D8A2-4733-A5D0-4D7CCCC44154}"/>
              </a:ext>
            </a:extLst>
          </p:cNvPr>
          <p:cNvSpPr txBox="1"/>
          <p:nvPr/>
        </p:nvSpPr>
        <p:spPr>
          <a:xfrm>
            <a:off x="4650093" y="340307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否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F209BE4-3BEE-464C-9A82-2D5CEA44296D}"/>
              </a:ext>
            </a:extLst>
          </p:cNvPr>
          <p:cNvSpPr txBox="1"/>
          <p:nvPr/>
        </p:nvSpPr>
        <p:spPr>
          <a:xfrm>
            <a:off x="4380788" y="156260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低於門檻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273A86-5A16-43C2-A0A7-8252D4B4FDDC}"/>
              </a:ext>
            </a:extLst>
          </p:cNvPr>
          <p:cNvSpPr/>
          <p:nvPr/>
        </p:nvSpPr>
        <p:spPr>
          <a:xfrm>
            <a:off x="5583758" y="1667482"/>
            <a:ext cx="1137415" cy="635618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環境雜音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99BF1A91-2213-4AD4-B793-EDD70CEADCEE}"/>
              </a:ext>
            </a:extLst>
          </p:cNvPr>
          <p:cNvCxnSpPr>
            <a:cxnSpLocks/>
          </p:cNvCxnSpPr>
          <p:nvPr/>
        </p:nvCxnSpPr>
        <p:spPr>
          <a:xfrm>
            <a:off x="6177779" y="2443282"/>
            <a:ext cx="0" cy="461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菱形 6">
            <a:extLst>
              <a:ext uri="{FF2B5EF4-FFF2-40B4-BE49-F238E27FC236}">
                <a16:creationId xmlns:a16="http://schemas.microsoft.com/office/drawing/2014/main" id="{E1382EE4-8E11-4817-A834-2FC7B262EAEC}"/>
              </a:ext>
            </a:extLst>
          </p:cNvPr>
          <p:cNvSpPr/>
          <p:nvPr/>
        </p:nvSpPr>
        <p:spPr>
          <a:xfrm>
            <a:off x="3182687" y="1574986"/>
            <a:ext cx="799168" cy="7214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12CFAA7-9270-4DCB-B25C-93AE0D011067}"/>
              </a:ext>
            </a:extLst>
          </p:cNvPr>
          <p:cNvSpPr txBox="1"/>
          <p:nvPr/>
        </p:nvSpPr>
        <p:spPr>
          <a:xfrm>
            <a:off x="1899466" y="1788406"/>
            <a:ext cx="1277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檢驗信心程度</a:t>
            </a:r>
          </a:p>
          <a:p>
            <a:endParaRPr lang="zh-TW" altLang="en-US" dirty="0"/>
          </a:p>
        </p:txBody>
      </p:sp>
      <p:sp>
        <p:nvSpPr>
          <p:cNvPr id="23" name="菱形 22">
            <a:extLst>
              <a:ext uri="{FF2B5EF4-FFF2-40B4-BE49-F238E27FC236}">
                <a16:creationId xmlns:a16="http://schemas.microsoft.com/office/drawing/2014/main" id="{C5E59716-9360-4B32-BF01-B81CE5A7D0CC}"/>
              </a:ext>
            </a:extLst>
          </p:cNvPr>
          <p:cNvSpPr/>
          <p:nvPr/>
        </p:nvSpPr>
        <p:spPr>
          <a:xfrm>
            <a:off x="3182687" y="3021051"/>
            <a:ext cx="799168" cy="7214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72CC85-A0BB-4884-A2D8-EC3B4B34C4B5}"/>
              </a:ext>
            </a:extLst>
          </p:cNvPr>
          <p:cNvSpPr txBox="1"/>
          <p:nvPr/>
        </p:nvSpPr>
        <p:spPr>
          <a:xfrm>
            <a:off x="1999790" y="3124976"/>
            <a:ext cx="1170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確認是否為關鍵詞</a:t>
            </a:r>
          </a:p>
          <a:p>
            <a:pPr algn="ctr"/>
            <a:endParaRPr lang="zh-TW" altLang="en-US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529B912-2EB5-4C74-B415-C89EF46C6ED5}"/>
              </a:ext>
            </a:extLst>
          </p:cNvPr>
          <p:cNvSpPr/>
          <p:nvPr/>
        </p:nvSpPr>
        <p:spPr>
          <a:xfrm>
            <a:off x="2996858" y="197631"/>
            <a:ext cx="1170825" cy="60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Recog_res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Queue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2F9D6B18-533C-400F-BDEC-327EE61B596C}"/>
              </a:ext>
            </a:extLst>
          </p:cNvPr>
          <p:cNvSpPr/>
          <p:nvPr/>
        </p:nvSpPr>
        <p:spPr>
          <a:xfrm>
            <a:off x="3014604" y="4403256"/>
            <a:ext cx="1170825" cy="60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執行動作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82C3F9A6-7148-4683-A070-4CBBD960567C}"/>
              </a:ext>
            </a:extLst>
          </p:cNvPr>
          <p:cNvSpPr/>
          <p:nvPr/>
        </p:nvSpPr>
        <p:spPr>
          <a:xfrm>
            <a:off x="5562343" y="3015018"/>
            <a:ext cx="1321676" cy="607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/>
                </a:solidFill>
              </a:rPr>
              <a:t>等待下個結果</a:t>
            </a:r>
          </a:p>
        </p:txBody>
      </p:sp>
    </p:spTree>
    <p:extLst>
      <p:ext uri="{BB962C8B-B14F-4D97-AF65-F5344CB8AC3E}">
        <p14:creationId xmlns:p14="http://schemas.microsoft.com/office/powerpoint/2010/main" val="112612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sp>
        <p:nvSpPr>
          <p:cNvPr id="19" name="Google Shape;133;p18"/>
          <p:cNvSpPr txBox="1">
            <a:spLocks/>
          </p:cNvSpPr>
          <p:nvPr/>
        </p:nvSpPr>
        <p:spPr>
          <a:xfrm>
            <a:off x="4141746" y="2007377"/>
            <a:ext cx="13437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Font typeface="Josefin Sans"/>
              <a:buNone/>
              <a:defRPr sz="4800" b="1" i="0" u="none" strike="noStrike" cap="none">
                <a:solidFill>
                  <a:srgbClr val="6F40A8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Font typeface="Josefin Sans"/>
              <a:buNone/>
              <a:defRPr sz="4800" b="1" i="0" u="none" strike="noStrike" cap="none">
                <a:solidFill>
                  <a:srgbClr val="6F40A8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Font typeface="Josefin Sans"/>
              <a:buNone/>
              <a:defRPr sz="4800" b="1" i="0" u="none" strike="noStrike" cap="none">
                <a:solidFill>
                  <a:srgbClr val="6F40A8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Font typeface="Josefin Sans"/>
              <a:buNone/>
              <a:defRPr sz="4800" b="1" i="0" u="none" strike="noStrike" cap="none">
                <a:solidFill>
                  <a:srgbClr val="6F40A8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Font typeface="Josefin Sans"/>
              <a:buNone/>
              <a:defRPr sz="4800" b="1" i="0" u="none" strike="noStrike" cap="none">
                <a:solidFill>
                  <a:srgbClr val="6F40A8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Font typeface="Josefin Sans"/>
              <a:buNone/>
              <a:defRPr sz="4800" b="1" i="0" u="none" strike="noStrike" cap="none">
                <a:solidFill>
                  <a:srgbClr val="6F40A8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Font typeface="Josefin Sans"/>
              <a:buNone/>
              <a:defRPr sz="4800" b="1" i="0" u="none" strike="noStrike" cap="none">
                <a:solidFill>
                  <a:srgbClr val="6F40A8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Font typeface="Josefin Sans"/>
              <a:buNone/>
              <a:defRPr sz="4800" b="1" i="0" u="none" strike="noStrike" cap="none">
                <a:solidFill>
                  <a:srgbClr val="6F40A8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Font typeface="Josefin Sans"/>
              <a:buNone/>
              <a:defRPr sz="4800" b="1" i="0" u="none" strike="noStrike" cap="none">
                <a:solidFill>
                  <a:srgbClr val="6F40A8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s" dirty="0"/>
              <a:t>0</a:t>
            </a:r>
            <a:r>
              <a:rPr lang="en-US" dirty="0"/>
              <a:t>4</a:t>
            </a:r>
            <a:endParaRPr lang="es" dirty="0"/>
          </a:p>
        </p:txBody>
      </p:sp>
      <p:sp>
        <p:nvSpPr>
          <p:cNvPr id="14" name="Google Shape;126;p18"/>
          <p:cNvSpPr txBox="1">
            <a:spLocks noGrp="1"/>
          </p:cNvSpPr>
          <p:nvPr>
            <p:ph type="subTitle" idx="5"/>
          </p:nvPr>
        </p:nvSpPr>
        <p:spPr>
          <a:xfrm flipH="1">
            <a:off x="5382079" y="2349721"/>
            <a:ext cx="3109854" cy="4440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結果呈現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6854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9"/>
          <p:cNvSpPr txBox="1">
            <a:spLocks noGrp="1"/>
          </p:cNvSpPr>
          <p:nvPr>
            <p:ph type="ctrTitle"/>
          </p:nvPr>
        </p:nvSpPr>
        <p:spPr>
          <a:xfrm>
            <a:off x="6366757" y="383510"/>
            <a:ext cx="1923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Trained Model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1" name="Google Shape;551;p29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E09436CA-80FC-49BD-8853-21869D0E4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631474"/>
              </p:ext>
            </p:extLst>
          </p:nvPr>
        </p:nvGraphicFramePr>
        <p:xfrm>
          <a:off x="1289611" y="2048510"/>
          <a:ext cx="6564778" cy="104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215">
                  <a:extLst>
                    <a:ext uri="{9D8B030D-6E8A-4147-A177-3AD203B41FA5}">
                      <a16:colId xmlns:a16="http://schemas.microsoft.com/office/drawing/2014/main" val="2729479063"/>
                    </a:ext>
                  </a:extLst>
                </a:gridCol>
                <a:gridCol w="1497089">
                  <a:extLst>
                    <a:ext uri="{9D8B030D-6E8A-4147-A177-3AD203B41FA5}">
                      <a16:colId xmlns:a16="http://schemas.microsoft.com/office/drawing/2014/main" val="4029523504"/>
                    </a:ext>
                  </a:extLst>
                </a:gridCol>
                <a:gridCol w="1272927">
                  <a:extLst>
                    <a:ext uri="{9D8B030D-6E8A-4147-A177-3AD203B41FA5}">
                      <a16:colId xmlns:a16="http://schemas.microsoft.com/office/drawing/2014/main" val="2344037692"/>
                    </a:ext>
                  </a:extLst>
                </a:gridCol>
                <a:gridCol w="1376773">
                  <a:extLst>
                    <a:ext uri="{9D8B030D-6E8A-4147-A177-3AD203B41FA5}">
                      <a16:colId xmlns:a16="http://schemas.microsoft.com/office/drawing/2014/main" val="2602224221"/>
                    </a:ext>
                  </a:extLst>
                </a:gridCol>
                <a:gridCol w="1376774">
                  <a:extLst>
                    <a:ext uri="{9D8B030D-6E8A-4147-A177-3AD203B41FA5}">
                      <a16:colId xmlns:a16="http://schemas.microsoft.com/office/drawing/2014/main" val="4212437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dirty="0"/>
                        <a:t>語言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檔案數目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筆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時間長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hr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人數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人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Val_accuracy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8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英語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105,835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29.4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1000+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0.93428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83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華語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10,000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2.80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0.95063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912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851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"/>
          <p:cNvSpPr txBox="1">
            <a:spLocks noGrp="1"/>
          </p:cNvSpPr>
          <p:nvPr>
            <p:ph type="ctrTitle"/>
          </p:nvPr>
        </p:nvSpPr>
        <p:spPr>
          <a:xfrm>
            <a:off x="6766909" y="1933691"/>
            <a:ext cx="1642819" cy="12761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結果呈現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Google Shape;371;p25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pic>
        <p:nvPicPr>
          <p:cNvPr id="2" name="Apple CATCHER 2021-01-20 01-11-04">
            <a:hlinkClick r:id="" action="ppaction://media"/>
            <a:extLst>
              <a:ext uri="{FF2B5EF4-FFF2-40B4-BE49-F238E27FC236}">
                <a16:creationId xmlns:a16="http://schemas.microsoft.com/office/drawing/2014/main" id="{AD2A68E5-9338-4606-B573-392EFE8F63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146" y="-39442"/>
            <a:ext cx="6908989" cy="518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2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D9D4C33-3BAF-4442-97F1-74E539BEBA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18</a:t>
            </a:fld>
            <a:endParaRPr lang="e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CF15C67-E237-46DE-BB4A-99EBB67F3E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F6635E-419F-48F1-83F6-D954D13F4171}"/>
              </a:ext>
            </a:extLst>
          </p:cNvPr>
          <p:cNvSpPr txBox="1"/>
          <p:nvPr/>
        </p:nvSpPr>
        <p:spPr>
          <a:xfrm>
            <a:off x="2137317" y="2263973"/>
            <a:ext cx="4869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2"/>
              </a:rPr>
              <a:t>https://github.com/thomas880104/110_project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8488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30"/>
          <p:cNvGrpSpPr/>
          <p:nvPr/>
        </p:nvGrpSpPr>
        <p:grpSpPr>
          <a:xfrm>
            <a:off x="5822700" y="2411375"/>
            <a:ext cx="420000" cy="1506300"/>
            <a:chOff x="5822700" y="2411375"/>
            <a:chExt cx="420000" cy="1506300"/>
          </a:xfrm>
        </p:grpSpPr>
        <p:sp>
          <p:nvSpPr>
            <p:cNvPr id="559" name="Google Shape;559;p30"/>
            <p:cNvSpPr/>
            <p:nvPr/>
          </p:nvSpPr>
          <p:spPr>
            <a:xfrm>
              <a:off x="5822700" y="2411375"/>
              <a:ext cx="420000" cy="1506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5945274" y="3528269"/>
              <a:ext cx="174930" cy="167058"/>
            </a:xfrm>
            <a:custGeom>
              <a:avLst/>
              <a:gdLst/>
              <a:ahLst/>
              <a:cxnLst/>
              <a:rect l="l" t="t" r="r" b="b"/>
              <a:pathLst>
                <a:path w="39025" h="37269" extrusionOk="0">
                  <a:moveTo>
                    <a:pt x="4748" y="1"/>
                  </a:moveTo>
                  <a:cubicBezTo>
                    <a:pt x="1887" y="1"/>
                    <a:pt x="1" y="1919"/>
                    <a:pt x="1" y="4358"/>
                  </a:cubicBezTo>
                  <a:cubicBezTo>
                    <a:pt x="1" y="6797"/>
                    <a:pt x="1757" y="8683"/>
                    <a:pt x="4618" y="8683"/>
                  </a:cubicBezTo>
                  <a:lnTo>
                    <a:pt x="4748" y="8683"/>
                  </a:lnTo>
                  <a:cubicBezTo>
                    <a:pt x="7578" y="8683"/>
                    <a:pt x="9366" y="6797"/>
                    <a:pt x="9366" y="4358"/>
                  </a:cubicBezTo>
                  <a:cubicBezTo>
                    <a:pt x="9366" y="1919"/>
                    <a:pt x="7578" y="1"/>
                    <a:pt x="4748" y="1"/>
                  </a:cubicBezTo>
                  <a:close/>
                  <a:moveTo>
                    <a:pt x="553" y="12196"/>
                  </a:moveTo>
                  <a:lnTo>
                    <a:pt x="553" y="37268"/>
                  </a:lnTo>
                  <a:lnTo>
                    <a:pt x="8813" y="37268"/>
                  </a:lnTo>
                  <a:lnTo>
                    <a:pt x="8813" y="12196"/>
                  </a:lnTo>
                  <a:close/>
                  <a:moveTo>
                    <a:pt x="29398" y="11545"/>
                  </a:moveTo>
                  <a:cubicBezTo>
                    <a:pt x="24943" y="11545"/>
                    <a:pt x="22894" y="13984"/>
                    <a:pt x="21821" y="15740"/>
                  </a:cubicBezTo>
                  <a:lnTo>
                    <a:pt x="21821" y="12196"/>
                  </a:lnTo>
                  <a:lnTo>
                    <a:pt x="13561" y="12196"/>
                  </a:lnTo>
                  <a:lnTo>
                    <a:pt x="13561" y="37268"/>
                  </a:lnTo>
                  <a:lnTo>
                    <a:pt x="21821" y="37268"/>
                  </a:lnTo>
                  <a:lnTo>
                    <a:pt x="21821" y="23187"/>
                  </a:lnTo>
                  <a:cubicBezTo>
                    <a:pt x="21821" y="22504"/>
                    <a:pt x="21951" y="21691"/>
                    <a:pt x="22081" y="21138"/>
                  </a:cubicBezTo>
                  <a:cubicBezTo>
                    <a:pt x="22764" y="19675"/>
                    <a:pt x="24130" y="18179"/>
                    <a:pt x="26439" y="18179"/>
                  </a:cubicBezTo>
                  <a:cubicBezTo>
                    <a:pt x="29398" y="18179"/>
                    <a:pt x="30634" y="20488"/>
                    <a:pt x="30634" y="23870"/>
                  </a:cubicBezTo>
                  <a:lnTo>
                    <a:pt x="30634" y="37268"/>
                  </a:lnTo>
                  <a:lnTo>
                    <a:pt x="39024" y="37268"/>
                  </a:lnTo>
                  <a:lnTo>
                    <a:pt x="39024" y="22927"/>
                  </a:lnTo>
                  <a:cubicBezTo>
                    <a:pt x="39024" y="15187"/>
                    <a:pt x="34959" y="11545"/>
                    <a:pt x="29398" y="115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5935566" y="3216303"/>
              <a:ext cx="194344" cy="134072"/>
            </a:xfrm>
            <a:custGeom>
              <a:avLst/>
              <a:gdLst/>
              <a:ahLst/>
              <a:cxnLst/>
              <a:rect l="l" t="t" r="r" b="b"/>
              <a:pathLst>
                <a:path w="39025" h="26922" extrusionOk="0">
                  <a:moveTo>
                    <a:pt x="27350" y="0"/>
                  </a:moveTo>
                  <a:lnTo>
                    <a:pt x="27350" y="0"/>
                  </a:lnTo>
                  <a:cubicBezTo>
                    <a:pt x="26197" y="125"/>
                    <a:pt x="25134" y="638"/>
                    <a:pt x="24332" y="1395"/>
                  </a:cubicBezTo>
                  <a:lnTo>
                    <a:pt x="24332" y="1395"/>
                  </a:lnTo>
                  <a:cubicBezTo>
                    <a:pt x="24579" y="1133"/>
                    <a:pt x="24781" y="747"/>
                    <a:pt x="24781" y="261"/>
                  </a:cubicBezTo>
                  <a:lnTo>
                    <a:pt x="24781" y="261"/>
                  </a:lnTo>
                  <a:cubicBezTo>
                    <a:pt x="21951" y="2179"/>
                    <a:pt x="20163" y="6114"/>
                    <a:pt x="18700" y="9756"/>
                  </a:cubicBezTo>
                  <a:cubicBezTo>
                    <a:pt x="17594" y="8683"/>
                    <a:pt x="16651" y="7870"/>
                    <a:pt x="15838" y="7447"/>
                  </a:cubicBezTo>
                  <a:cubicBezTo>
                    <a:pt x="13269" y="6114"/>
                    <a:pt x="10407" y="4748"/>
                    <a:pt x="5822" y="2992"/>
                  </a:cubicBezTo>
                  <a:lnTo>
                    <a:pt x="5822" y="2992"/>
                  </a:lnTo>
                  <a:cubicBezTo>
                    <a:pt x="5692" y="4488"/>
                    <a:pt x="6505" y="6504"/>
                    <a:pt x="9074" y="7870"/>
                  </a:cubicBezTo>
                  <a:cubicBezTo>
                    <a:pt x="8521" y="7870"/>
                    <a:pt x="7578" y="8000"/>
                    <a:pt x="6765" y="8130"/>
                  </a:cubicBezTo>
                  <a:cubicBezTo>
                    <a:pt x="7025" y="9886"/>
                    <a:pt x="8131" y="11382"/>
                    <a:pt x="11090" y="12065"/>
                  </a:cubicBezTo>
                  <a:cubicBezTo>
                    <a:pt x="9757" y="12195"/>
                    <a:pt x="9074" y="12455"/>
                    <a:pt x="8391" y="13138"/>
                  </a:cubicBezTo>
                  <a:cubicBezTo>
                    <a:pt x="9015" y="14268"/>
                    <a:pt x="10320" y="15480"/>
                    <a:pt x="12602" y="15480"/>
                  </a:cubicBezTo>
                  <a:cubicBezTo>
                    <a:pt x="12816" y="15480"/>
                    <a:pt x="13038" y="15469"/>
                    <a:pt x="13269" y="15447"/>
                  </a:cubicBezTo>
                  <a:lnTo>
                    <a:pt x="13269" y="15447"/>
                  </a:lnTo>
                  <a:cubicBezTo>
                    <a:pt x="10330" y="16733"/>
                    <a:pt x="11829" y="18855"/>
                    <a:pt x="14050" y="18855"/>
                  </a:cubicBezTo>
                  <a:cubicBezTo>
                    <a:pt x="14188" y="18855"/>
                    <a:pt x="14329" y="18846"/>
                    <a:pt x="14472" y="18829"/>
                  </a:cubicBezTo>
                  <a:lnTo>
                    <a:pt x="14472" y="18829"/>
                  </a:lnTo>
                  <a:cubicBezTo>
                    <a:pt x="12352" y="20949"/>
                    <a:pt x="9610" y="21931"/>
                    <a:pt x="6946" y="21931"/>
                  </a:cubicBezTo>
                  <a:cubicBezTo>
                    <a:pt x="4337" y="21931"/>
                    <a:pt x="1803" y="20990"/>
                    <a:pt x="1" y="19252"/>
                  </a:cubicBezTo>
                  <a:lnTo>
                    <a:pt x="1" y="19252"/>
                  </a:lnTo>
                  <a:cubicBezTo>
                    <a:pt x="3943" y="24613"/>
                    <a:pt x="9785" y="26921"/>
                    <a:pt x="15554" y="26921"/>
                  </a:cubicBezTo>
                  <a:cubicBezTo>
                    <a:pt x="24064" y="26921"/>
                    <a:pt x="32416" y="21899"/>
                    <a:pt x="34276" y="14244"/>
                  </a:cubicBezTo>
                  <a:cubicBezTo>
                    <a:pt x="36715" y="14244"/>
                    <a:pt x="38049" y="13431"/>
                    <a:pt x="39024" y="12455"/>
                  </a:cubicBezTo>
                  <a:lnTo>
                    <a:pt x="39024" y="12455"/>
                  </a:lnTo>
                  <a:cubicBezTo>
                    <a:pt x="38637" y="12538"/>
                    <a:pt x="38195" y="12574"/>
                    <a:pt x="37736" y="12574"/>
                  </a:cubicBezTo>
                  <a:cubicBezTo>
                    <a:pt x="36575" y="12574"/>
                    <a:pt x="35306" y="12345"/>
                    <a:pt x="34537" y="12065"/>
                  </a:cubicBezTo>
                  <a:cubicBezTo>
                    <a:pt x="36715" y="11805"/>
                    <a:pt x="38211" y="10829"/>
                    <a:pt x="38732" y="9496"/>
                  </a:cubicBezTo>
                  <a:lnTo>
                    <a:pt x="38732" y="9496"/>
                  </a:lnTo>
                  <a:cubicBezTo>
                    <a:pt x="38222" y="9787"/>
                    <a:pt x="36737" y="10168"/>
                    <a:pt x="35462" y="10168"/>
                  </a:cubicBezTo>
                  <a:cubicBezTo>
                    <a:pt x="35026" y="10168"/>
                    <a:pt x="34616" y="10124"/>
                    <a:pt x="34276" y="10016"/>
                  </a:cubicBezTo>
                  <a:cubicBezTo>
                    <a:pt x="34146" y="9626"/>
                    <a:pt x="33984" y="9366"/>
                    <a:pt x="33984" y="9073"/>
                  </a:cubicBezTo>
                  <a:cubicBezTo>
                    <a:pt x="32954" y="5454"/>
                    <a:pt x="29680" y="2554"/>
                    <a:pt x="26171" y="2554"/>
                  </a:cubicBezTo>
                  <a:cubicBezTo>
                    <a:pt x="26022" y="2554"/>
                    <a:pt x="25873" y="2559"/>
                    <a:pt x="25724" y="2569"/>
                  </a:cubicBezTo>
                  <a:cubicBezTo>
                    <a:pt x="26016" y="2439"/>
                    <a:pt x="26277" y="2439"/>
                    <a:pt x="26667" y="2309"/>
                  </a:cubicBezTo>
                  <a:cubicBezTo>
                    <a:pt x="27090" y="2179"/>
                    <a:pt x="29398" y="1757"/>
                    <a:pt x="28976" y="944"/>
                  </a:cubicBezTo>
                  <a:cubicBezTo>
                    <a:pt x="28917" y="759"/>
                    <a:pt x="28724" y="687"/>
                    <a:pt x="28453" y="687"/>
                  </a:cubicBezTo>
                  <a:cubicBezTo>
                    <a:pt x="27531" y="687"/>
                    <a:pt x="25706" y="1526"/>
                    <a:pt x="25203" y="1626"/>
                  </a:cubicBezTo>
                  <a:cubicBezTo>
                    <a:pt x="26016" y="1366"/>
                    <a:pt x="27220" y="944"/>
                    <a:pt x="27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5987552" y="2525124"/>
              <a:ext cx="90372" cy="194344"/>
            </a:xfrm>
            <a:custGeom>
              <a:avLst/>
              <a:gdLst/>
              <a:ahLst/>
              <a:cxnLst/>
              <a:rect l="l" t="t" r="r" b="b"/>
              <a:pathLst>
                <a:path w="18147" h="39025" extrusionOk="0">
                  <a:moveTo>
                    <a:pt x="12195" y="1"/>
                  </a:moveTo>
                  <a:cubicBezTo>
                    <a:pt x="3805" y="1"/>
                    <a:pt x="3935" y="6635"/>
                    <a:pt x="3935" y="7578"/>
                  </a:cubicBezTo>
                  <a:lnTo>
                    <a:pt x="3935" y="12878"/>
                  </a:lnTo>
                  <a:lnTo>
                    <a:pt x="0" y="12878"/>
                  </a:lnTo>
                  <a:lnTo>
                    <a:pt x="0" y="19512"/>
                  </a:lnTo>
                  <a:lnTo>
                    <a:pt x="3935" y="19512"/>
                  </a:lnTo>
                  <a:lnTo>
                    <a:pt x="3935" y="39024"/>
                  </a:lnTo>
                  <a:lnTo>
                    <a:pt x="12065" y="39024"/>
                  </a:lnTo>
                  <a:lnTo>
                    <a:pt x="12065" y="19512"/>
                  </a:lnTo>
                  <a:lnTo>
                    <a:pt x="17496" y="19512"/>
                  </a:lnTo>
                  <a:cubicBezTo>
                    <a:pt x="17496" y="19512"/>
                    <a:pt x="18016" y="16390"/>
                    <a:pt x="18146" y="12878"/>
                  </a:cubicBezTo>
                  <a:lnTo>
                    <a:pt x="12065" y="12878"/>
                  </a:lnTo>
                  <a:lnTo>
                    <a:pt x="12065" y="8391"/>
                  </a:lnTo>
                  <a:cubicBezTo>
                    <a:pt x="12065" y="7740"/>
                    <a:pt x="12878" y="6765"/>
                    <a:pt x="13821" y="6765"/>
                  </a:cubicBezTo>
                  <a:lnTo>
                    <a:pt x="18146" y="6765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563" name="Google Shape;563;p30"/>
            <p:cNvGrpSpPr/>
            <p:nvPr/>
          </p:nvGrpSpPr>
          <p:grpSpPr>
            <a:xfrm>
              <a:off x="5962191" y="2897371"/>
              <a:ext cx="141095" cy="141038"/>
              <a:chOff x="5796225" y="5379778"/>
              <a:chExt cx="346586" cy="346531"/>
            </a:xfrm>
          </p:grpSpPr>
          <p:sp>
            <p:nvSpPr>
              <p:cNvPr id="564" name="Google Shape;564;p30"/>
              <p:cNvSpPr/>
              <p:nvPr/>
            </p:nvSpPr>
            <p:spPr>
              <a:xfrm>
                <a:off x="5796225" y="5379778"/>
                <a:ext cx="346586" cy="346531"/>
              </a:xfrm>
              <a:custGeom>
                <a:avLst/>
                <a:gdLst/>
                <a:ahLst/>
                <a:cxnLst/>
                <a:rect l="l" t="t" r="r" b="b"/>
                <a:pathLst>
                  <a:path w="119926" h="119907" extrusionOk="0">
                    <a:moveTo>
                      <a:pt x="98708" y="14513"/>
                    </a:moveTo>
                    <a:cubicBezTo>
                      <a:pt x="102529" y="14588"/>
                      <a:pt x="105656" y="17790"/>
                      <a:pt x="105656" y="21611"/>
                    </a:cubicBezTo>
                    <a:cubicBezTo>
                      <a:pt x="105656" y="25431"/>
                      <a:pt x="102454" y="28558"/>
                      <a:pt x="98633" y="28558"/>
                    </a:cubicBezTo>
                    <a:cubicBezTo>
                      <a:pt x="94720" y="28558"/>
                      <a:pt x="91611" y="25356"/>
                      <a:pt x="91611" y="21461"/>
                    </a:cubicBezTo>
                    <a:cubicBezTo>
                      <a:pt x="91686" y="17641"/>
                      <a:pt x="94888" y="14513"/>
                      <a:pt x="98708" y="14513"/>
                    </a:cubicBezTo>
                    <a:close/>
                    <a:moveTo>
                      <a:pt x="60000" y="28558"/>
                    </a:moveTo>
                    <a:cubicBezTo>
                      <a:pt x="77472" y="28558"/>
                      <a:pt x="91686" y="42828"/>
                      <a:pt x="91611" y="60244"/>
                    </a:cubicBezTo>
                    <a:cubicBezTo>
                      <a:pt x="91611" y="77641"/>
                      <a:pt x="77397" y="91761"/>
                      <a:pt x="60000" y="91761"/>
                    </a:cubicBezTo>
                    <a:cubicBezTo>
                      <a:pt x="42603" y="91761"/>
                      <a:pt x="28408" y="77566"/>
                      <a:pt x="28408" y="60150"/>
                    </a:cubicBezTo>
                    <a:cubicBezTo>
                      <a:pt x="28483" y="42753"/>
                      <a:pt x="42603" y="28558"/>
                      <a:pt x="60000" y="28558"/>
                    </a:cubicBezTo>
                    <a:close/>
                    <a:moveTo>
                      <a:pt x="15524" y="0"/>
                    </a:moveTo>
                    <a:cubicBezTo>
                      <a:pt x="13577" y="693"/>
                      <a:pt x="11461" y="1086"/>
                      <a:pt x="9588" y="2023"/>
                    </a:cubicBezTo>
                    <a:cubicBezTo>
                      <a:pt x="3502" y="5300"/>
                      <a:pt x="150" y="10524"/>
                      <a:pt x="150" y="17397"/>
                    </a:cubicBezTo>
                    <a:cubicBezTo>
                      <a:pt x="0" y="45805"/>
                      <a:pt x="75" y="74120"/>
                      <a:pt x="75" y="102454"/>
                    </a:cubicBezTo>
                    <a:cubicBezTo>
                      <a:pt x="75" y="112042"/>
                      <a:pt x="7884" y="119851"/>
                      <a:pt x="17472" y="119851"/>
                    </a:cubicBezTo>
                    <a:cubicBezTo>
                      <a:pt x="31639" y="119888"/>
                      <a:pt x="45820" y="119907"/>
                      <a:pt x="60000" y="119907"/>
                    </a:cubicBezTo>
                    <a:cubicBezTo>
                      <a:pt x="74181" y="119907"/>
                      <a:pt x="88362" y="119888"/>
                      <a:pt x="102529" y="119851"/>
                    </a:cubicBezTo>
                    <a:cubicBezTo>
                      <a:pt x="111105" y="119851"/>
                      <a:pt x="118296" y="113615"/>
                      <a:pt x="119701" y="105094"/>
                    </a:cubicBezTo>
                    <a:cubicBezTo>
                      <a:pt x="119776" y="104794"/>
                      <a:pt x="119851" y="104476"/>
                      <a:pt x="119926" y="104158"/>
                    </a:cubicBezTo>
                    <a:lnTo>
                      <a:pt x="119926" y="15450"/>
                    </a:lnTo>
                    <a:cubicBezTo>
                      <a:pt x="119776" y="14738"/>
                      <a:pt x="119607" y="13970"/>
                      <a:pt x="119383" y="13259"/>
                    </a:cubicBezTo>
                    <a:cubicBezTo>
                      <a:pt x="117266" y="6086"/>
                      <a:pt x="112510" y="1723"/>
                      <a:pt x="105094" y="225"/>
                    </a:cubicBezTo>
                    <a:cubicBezTo>
                      <a:pt x="104869" y="225"/>
                      <a:pt x="104720" y="75"/>
                      <a:pt x="1044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0"/>
              <p:cNvSpPr/>
              <p:nvPr/>
            </p:nvSpPr>
            <p:spPr>
              <a:xfrm>
                <a:off x="5898469" y="5482001"/>
                <a:ext cx="142070" cy="142070"/>
              </a:xfrm>
              <a:custGeom>
                <a:avLst/>
                <a:gdLst/>
                <a:ahLst/>
                <a:cxnLst/>
                <a:rect l="l" t="t" r="r" b="b"/>
                <a:pathLst>
                  <a:path w="49159" h="49159" extrusionOk="0">
                    <a:moveTo>
                      <a:pt x="24645" y="1"/>
                    </a:moveTo>
                    <a:cubicBezTo>
                      <a:pt x="11143" y="1"/>
                      <a:pt x="76" y="10993"/>
                      <a:pt x="1" y="24495"/>
                    </a:cubicBezTo>
                    <a:cubicBezTo>
                      <a:pt x="1" y="38072"/>
                      <a:pt x="10993" y="49158"/>
                      <a:pt x="24570" y="49158"/>
                    </a:cubicBezTo>
                    <a:cubicBezTo>
                      <a:pt x="24616" y="49158"/>
                      <a:pt x="24661" y="49159"/>
                      <a:pt x="24706" y="49159"/>
                    </a:cubicBezTo>
                    <a:cubicBezTo>
                      <a:pt x="38147" y="49159"/>
                      <a:pt x="49158" y="38102"/>
                      <a:pt x="49158" y="24664"/>
                    </a:cubicBezTo>
                    <a:cubicBezTo>
                      <a:pt x="49158" y="11162"/>
                      <a:pt x="38147" y="76"/>
                      <a:pt x="246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6" name="Google Shape;566;p30"/>
          <p:cNvSpPr/>
          <p:nvPr/>
        </p:nvSpPr>
        <p:spPr>
          <a:xfrm>
            <a:off x="5822700" y="2411375"/>
            <a:ext cx="420000" cy="1506300"/>
          </a:xfrm>
          <a:prstGeom prst="rect">
            <a:avLst/>
          </a:prstGeom>
          <a:solidFill>
            <a:srgbClr val="6F40A8">
              <a:alpha val="5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1"/>
          </p:nvPr>
        </p:nvSpPr>
        <p:spPr>
          <a:xfrm>
            <a:off x="2221525" y="2972065"/>
            <a:ext cx="27768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感謝聆聽，懇請指教</a:t>
            </a:r>
            <a:endParaRPr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4" name="Google Shape;574;p30"/>
          <p:cNvSpPr txBox="1">
            <a:spLocks noGrp="1"/>
          </p:cNvSpPr>
          <p:nvPr>
            <p:ph type="ctrTitle"/>
          </p:nvPr>
        </p:nvSpPr>
        <p:spPr>
          <a:xfrm>
            <a:off x="1286099" y="843265"/>
            <a:ext cx="3989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Thanks</a:t>
            </a:r>
            <a:endParaRPr dirty="0"/>
          </a:p>
        </p:txBody>
      </p:sp>
      <p:sp>
        <p:nvSpPr>
          <p:cNvPr id="575" name="Google Shape;575;p30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785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 flipH="1">
            <a:off x="5485442" y="963288"/>
            <a:ext cx="1903322" cy="4040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5"/>
          </p:nvPr>
        </p:nvSpPr>
        <p:spPr>
          <a:xfrm flipH="1">
            <a:off x="5485443" y="1707164"/>
            <a:ext cx="2450577" cy="5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架構與開發工具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4141743" y="567033"/>
            <a:ext cx="13437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9"/>
          </p:nvPr>
        </p:nvSpPr>
        <p:spPr>
          <a:xfrm>
            <a:off x="4141745" y="1413194"/>
            <a:ext cx="13437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 idx="13"/>
          </p:nvPr>
        </p:nvSpPr>
        <p:spPr>
          <a:xfrm>
            <a:off x="4141744" y="2310145"/>
            <a:ext cx="13437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title" idx="14"/>
          </p:nvPr>
        </p:nvSpPr>
        <p:spPr>
          <a:xfrm>
            <a:off x="4141747" y="3342998"/>
            <a:ext cx="13437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23" name="Google Shape;126;p18"/>
          <p:cNvSpPr txBox="1">
            <a:spLocks noGrp="1"/>
          </p:cNvSpPr>
          <p:nvPr>
            <p:ph type="subTitle" idx="5"/>
          </p:nvPr>
        </p:nvSpPr>
        <p:spPr>
          <a:xfrm flipH="1">
            <a:off x="5485442" y="2606013"/>
            <a:ext cx="1903322" cy="4440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關鍵性技術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Google Shape;126;p18"/>
          <p:cNvSpPr txBox="1">
            <a:spLocks noGrp="1"/>
          </p:cNvSpPr>
          <p:nvPr>
            <p:ph type="subTitle" idx="5"/>
          </p:nvPr>
        </p:nvSpPr>
        <p:spPr>
          <a:xfrm flipH="1">
            <a:off x="5485446" y="3638866"/>
            <a:ext cx="3109854" cy="4440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結果呈現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 flipH="1">
            <a:off x="5564959" y="2369723"/>
            <a:ext cx="1903322" cy="4040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4149698" y="2078249"/>
            <a:ext cx="13437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5829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subTitle" idx="3"/>
          </p:nvPr>
        </p:nvSpPr>
        <p:spPr>
          <a:xfrm flipH="1">
            <a:off x="3504848" y="2567045"/>
            <a:ext cx="1836471" cy="640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語音辨識</a:t>
            </a:r>
          </a:p>
          <a:p>
            <a:pPr marL="0" lvl="0" indent="0"/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音控遊戲介面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4" name="Google Shape;164;p19"/>
          <p:cNvSpPr txBox="1">
            <a:spLocks noGrp="1"/>
          </p:cNvSpPr>
          <p:nvPr>
            <p:ph type="ctrTitle"/>
          </p:nvPr>
        </p:nvSpPr>
        <p:spPr>
          <a:xfrm>
            <a:off x="7294179" y="1739250"/>
            <a:ext cx="1010146" cy="16555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sp>
        <p:nvSpPr>
          <p:cNvPr id="42" name="Google Shape;159;p19"/>
          <p:cNvSpPr txBox="1">
            <a:spLocks noGrp="1"/>
          </p:cNvSpPr>
          <p:nvPr>
            <p:ph type="subTitle" idx="2"/>
          </p:nvPr>
        </p:nvSpPr>
        <p:spPr>
          <a:xfrm>
            <a:off x="3211419" y="3167803"/>
            <a:ext cx="2423331" cy="921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詞彙辨識系統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lvl="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運用辨識詞彙控制遊戲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7" name="Google Shape;168;p19"/>
          <p:cNvGrpSpPr/>
          <p:nvPr/>
        </p:nvGrpSpPr>
        <p:grpSpPr>
          <a:xfrm>
            <a:off x="3831331" y="1310219"/>
            <a:ext cx="1118194" cy="1038137"/>
            <a:chOff x="1394754" y="1084428"/>
            <a:chExt cx="548700" cy="548700"/>
          </a:xfrm>
        </p:grpSpPr>
        <p:sp>
          <p:nvSpPr>
            <p:cNvPr id="48" name="Google Shape;169;p19"/>
            <p:cNvSpPr/>
            <p:nvPr/>
          </p:nvSpPr>
          <p:spPr>
            <a:xfrm>
              <a:off x="1394754" y="1084428"/>
              <a:ext cx="548700" cy="548700"/>
            </a:xfrm>
            <a:prstGeom prst="rect">
              <a:avLst/>
            </a:prstGeom>
            <a:solidFill>
              <a:srgbClr val="6F40A8">
                <a:alpha val="58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2;p19"/>
            <p:cNvSpPr/>
            <p:nvPr/>
          </p:nvSpPr>
          <p:spPr>
            <a:xfrm>
              <a:off x="1497250" y="1184434"/>
              <a:ext cx="348568" cy="348541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rgbClr val="6F4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14" y="1395034"/>
            <a:ext cx="868227" cy="8682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4544672" y="1869198"/>
            <a:ext cx="3211962" cy="14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rgbClr val="6666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著重詞彙辨識</a:t>
            </a:r>
            <a:endParaRPr lang="en-US" altLang="zh-TW" sz="1600" b="1" dirty="0">
              <a:solidFill>
                <a:srgbClr val="6666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rgbClr val="6666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活用辨識模型</a:t>
            </a:r>
            <a:endParaRPr lang="en-US" altLang="zh-TW" sz="1600" b="1" dirty="0">
              <a:solidFill>
                <a:srgbClr val="6666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rgbClr val="6666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平行處理遊戲和輸入音訊</a:t>
            </a:r>
            <a:endParaRPr lang="en-US" altLang="zh-TW" sz="1600" b="1" dirty="0">
              <a:solidFill>
                <a:srgbClr val="6666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8" name="Google Shape;178;p20"/>
          <p:cNvSpPr txBox="1">
            <a:spLocks noGrp="1"/>
          </p:cNvSpPr>
          <p:nvPr>
            <p:ph type="ctrTitle"/>
          </p:nvPr>
        </p:nvSpPr>
        <p:spPr>
          <a:xfrm>
            <a:off x="281164" y="1545448"/>
            <a:ext cx="3717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動機與目的</a:t>
            </a:r>
            <a:endParaRPr dirty="0">
              <a:solidFill>
                <a:srgbClr val="6666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338" r="94314">
                        <a14:foregroundMark x1="72910" y1="52976" x2="72910" y2="52976"/>
                        <a14:foregroundMark x1="73244" y1="65476" x2="73244" y2="65476"/>
                        <a14:foregroundMark x1="72575" y1="77976" x2="72575" y2="77976"/>
                        <a14:foregroundMark x1="67559" y1="76190" x2="67559" y2="76190"/>
                        <a14:foregroundMark x1="68896" y1="67262" x2="68896" y2="672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50503" y="2898532"/>
            <a:ext cx="1552039" cy="8720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subTitle" idx="5"/>
          </p:nvPr>
        </p:nvSpPr>
        <p:spPr>
          <a:xfrm flipH="1">
            <a:off x="5466092" y="2334800"/>
            <a:ext cx="2723750" cy="5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架構與開發工具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 idx="13"/>
          </p:nvPr>
        </p:nvSpPr>
        <p:spPr>
          <a:xfrm>
            <a:off x="4141747" y="2079253"/>
            <a:ext cx="13437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</a:t>
            </a:r>
            <a:r>
              <a:rPr lang="en-US" altLang="zh-TW" dirty="0"/>
              <a:t>2</a:t>
            </a:r>
            <a:endParaRPr dirty="0"/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5821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 txBox="1">
            <a:spLocks noGrp="1"/>
          </p:cNvSpPr>
          <p:nvPr>
            <p:ph type="subTitle" idx="4294967295"/>
          </p:nvPr>
        </p:nvSpPr>
        <p:spPr>
          <a:xfrm>
            <a:off x="4041520" y="1016079"/>
            <a:ext cx="95778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Josefin Sans"/>
              </a:rPr>
              <a:t>P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Josefin Sans"/>
              </a:rPr>
              <a:t>ART</a:t>
            </a:r>
            <a:r>
              <a:rPr lang="e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Josefin Sans"/>
              </a:rPr>
              <a:t> 2</a:t>
            </a:r>
            <a:br>
              <a:rPr lang="e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Barlow Semi Condensed Medium"/>
              </a:rPr>
            </a:b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ubTitle" idx="4294967295"/>
          </p:nvPr>
        </p:nvSpPr>
        <p:spPr>
          <a:xfrm>
            <a:off x="1394242" y="1223182"/>
            <a:ext cx="1800000" cy="597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Josefin Sans"/>
                <a:sym typeface="Josefin Sans"/>
              </a:rPr>
              <a:t>P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Josefin Sans"/>
                <a:sym typeface="Josefin Sans"/>
              </a:rPr>
              <a:t>ART</a:t>
            </a:r>
            <a:r>
              <a:rPr lang="e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Josefin Sans"/>
                <a:sym typeface="Josefin Sans"/>
              </a:rPr>
              <a:t> 1</a:t>
            </a:r>
            <a:br>
              <a:rPr lang="e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處理語音資料庫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9" name="Google Shape;329;p24"/>
          <p:cNvSpPr txBox="1">
            <a:spLocks noGrp="1"/>
          </p:cNvSpPr>
          <p:nvPr>
            <p:ph type="subTitle" idx="4294967295"/>
          </p:nvPr>
        </p:nvSpPr>
        <p:spPr>
          <a:xfrm>
            <a:off x="2725913" y="2308272"/>
            <a:ext cx="134824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Josefin Sans"/>
              </a:rPr>
              <a:t>P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Josefin Sans"/>
              </a:rPr>
              <a:t>ART</a:t>
            </a:r>
            <a:r>
              <a:rPr lang="e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Josefin Sans"/>
              </a:rPr>
              <a:t> 3</a:t>
            </a:r>
            <a:br>
              <a:rPr lang="e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1" name="Google Shape;331;p24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sp>
        <p:nvSpPr>
          <p:cNvPr id="332" name="Google Shape;332;p24"/>
          <p:cNvSpPr txBox="1">
            <a:spLocks noGrp="1"/>
          </p:cNvSpPr>
          <p:nvPr>
            <p:ph type="ctrTitle"/>
          </p:nvPr>
        </p:nvSpPr>
        <p:spPr>
          <a:xfrm>
            <a:off x="6520313" y="1739250"/>
            <a:ext cx="1784437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3" name="Google Shape;333;p24"/>
          <p:cNvSpPr/>
          <p:nvPr/>
        </p:nvSpPr>
        <p:spPr>
          <a:xfrm>
            <a:off x="2283481" y="872537"/>
            <a:ext cx="3218795" cy="2729585"/>
          </a:xfrm>
          <a:custGeom>
            <a:avLst/>
            <a:gdLst/>
            <a:ahLst/>
            <a:cxnLst/>
            <a:rect l="l" t="t" r="r" b="b"/>
            <a:pathLst>
              <a:path w="42708" h="36217" extrusionOk="0">
                <a:moveTo>
                  <a:pt x="0" y="0"/>
                </a:moveTo>
                <a:lnTo>
                  <a:pt x="0" y="101"/>
                </a:lnTo>
                <a:lnTo>
                  <a:pt x="38747" y="101"/>
                </a:lnTo>
                <a:cubicBezTo>
                  <a:pt x="40828" y="101"/>
                  <a:pt x="42607" y="1755"/>
                  <a:pt x="42607" y="3960"/>
                </a:cubicBezTo>
                <a:lnTo>
                  <a:pt x="42607" y="14186"/>
                </a:lnTo>
                <a:cubicBezTo>
                  <a:pt x="42607" y="16291"/>
                  <a:pt x="40828" y="18045"/>
                  <a:pt x="38747" y="18045"/>
                </a:cubicBezTo>
                <a:lnTo>
                  <a:pt x="3960" y="18045"/>
                </a:lnTo>
                <a:cubicBezTo>
                  <a:pt x="1780" y="18045"/>
                  <a:pt x="0" y="19825"/>
                  <a:pt x="0" y="22030"/>
                </a:cubicBezTo>
                <a:lnTo>
                  <a:pt x="0" y="32256"/>
                </a:lnTo>
                <a:cubicBezTo>
                  <a:pt x="0" y="34462"/>
                  <a:pt x="1780" y="36216"/>
                  <a:pt x="3960" y="36216"/>
                </a:cubicBezTo>
                <a:lnTo>
                  <a:pt x="42607" y="36216"/>
                </a:lnTo>
                <a:lnTo>
                  <a:pt x="42607" y="36116"/>
                </a:lnTo>
                <a:lnTo>
                  <a:pt x="3960" y="36116"/>
                </a:lnTo>
                <a:cubicBezTo>
                  <a:pt x="1880" y="36116"/>
                  <a:pt x="100" y="34336"/>
                  <a:pt x="100" y="32256"/>
                </a:cubicBezTo>
                <a:lnTo>
                  <a:pt x="100" y="22030"/>
                </a:lnTo>
                <a:cubicBezTo>
                  <a:pt x="100" y="19825"/>
                  <a:pt x="1880" y="18171"/>
                  <a:pt x="3960" y="18171"/>
                </a:cubicBezTo>
                <a:lnTo>
                  <a:pt x="38747" y="18171"/>
                </a:lnTo>
                <a:cubicBezTo>
                  <a:pt x="40928" y="18171"/>
                  <a:pt x="42707" y="16391"/>
                  <a:pt x="42707" y="14186"/>
                </a:cubicBezTo>
                <a:lnTo>
                  <a:pt x="42707" y="3960"/>
                </a:lnTo>
                <a:cubicBezTo>
                  <a:pt x="42707" y="1755"/>
                  <a:pt x="40928" y="0"/>
                  <a:pt x="38747" y="0"/>
                </a:cubicBezTo>
                <a:close/>
              </a:path>
            </a:pathLst>
          </a:custGeom>
          <a:solidFill>
            <a:srgbClr val="1D1D1B"/>
          </a:solidFill>
          <a:ln w="10650" cap="flat" cmpd="sng">
            <a:solidFill>
              <a:srgbClr val="666666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4"/>
          <p:cNvGrpSpPr/>
          <p:nvPr/>
        </p:nvGrpSpPr>
        <p:grpSpPr>
          <a:xfrm>
            <a:off x="1956489" y="533140"/>
            <a:ext cx="624300" cy="624300"/>
            <a:chOff x="2589450" y="519288"/>
            <a:chExt cx="624300" cy="624300"/>
          </a:xfrm>
        </p:grpSpPr>
        <p:sp>
          <p:nvSpPr>
            <p:cNvPr id="335" name="Google Shape;335;p24"/>
            <p:cNvSpPr/>
            <p:nvPr/>
          </p:nvSpPr>
          <p:spPr>
            <a:xfrm>
              <a:off x="2589450" y="519288"/>
              <a:ext cx="624300" cy="62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2589450" y="519288"/>
              <a:ext cx="624300" cy="624300"/>
            </a:xfrm>
            <a:prstGeom prst="rect">
              <a:avLst/>
            </a:prstGeom>
            <a:solidFill>
              <a:srgbClr val="ED7C43">
                <a:alpha val="5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2730005" y="666471"/>
              <a:ext cx="334346" cy="329934"/>
            </a:xfrm>
            <a:prstGeom prst="can">
              <a:avLst/>
            </a:prstGeom>
            <a:solidFill>
              <a:srgbClr val="ED7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4"/>
          <p:cNvGrpSpPr/>
          <p:nvPr/>
        </p:nvGrpSpPr>
        <p:grpSpPr>
          <a:xfrm>
            <a:off x="1971585" y="2303100"/>
            <a:ext cx="624300" cy="624300"/>
            <a:chOff x="2589450" y="2561763"/>
            <a:chExt cx="624300" cy="624300"/>
          </a:xfrm>
        </p:grpSpPr>
        <p:sp>
          <p:nvSpPr>
            <p:cNvPr id="339" name="Google Shape;339;p24"/>
            <p:cNvSpPr/>
            <p:nvPr/>
          </p:nvSpPr>
          <p:spPr>
            <a:xfrm>
              <a:off x="2589450" y="2561763"/>
              <a:ext cx="624300" cy="62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2589450" y="2561763"/>
              <a:ext cx="624300" cy="624300"/>
            </a:xfrm>
            <a:prstGeom prst="rect">
              <a:avLst/>
            </a:prstGeom>
            <a:solidFill>
              <a:srgbClr val="6F40A8">
                <a:alpha val="58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" name="Google Shape;341;p24"/>
            <p:cNvGrpSpPr/>
            <p:nvPr/>
          </p:nvGrpSpPr>
          <p:grpSpPr>
            <a:xfrm>
              <a:off x="2735303" y="2707761"/>
              <a:ext cx="332587" cy="332335"/>
              <a:chOff x="1413250" y="2680675"/>
              <a:chExt cx="297750" cy="297525"/>
            </a:xfrm>
          </p:grpSpPr>
          <p:sp>
            <p:nvSpPr>
              <p:cNvPr id="342" name="Google Shape;342;p24"/>
              <p:cNvSpPr/>
              <p:nvPr/>
            </p:nvSpPr>
            <p:spPr>
              <a:xfrm>
                <a:off x="1413250" y="2680675"/>
                <a:ext cx="297750" cy="297525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1901" extrusionOk="0">
                    <a:moveTo>
                      <a:pt x="10460" y="1418"/>
                    </a:moveTo>
                    <a:lnTo>
                      <a:pt x="10460" y="7719"/>
                    </a:lnTo>
                    <a:lnTo>
                      <a:pt x="1387" y="7719"/>
                    </a:lnTo>
                    <a:lnTo>
                      <a:pt x="1387" y="1418"/>
                    </a:lnTo>
                    <a:close/>
                    <a:moveTo>
                      <a:pt x="5577" y="8380"/>
                    </a:moveTo>
                    <a:lnTo>
                      <a:pt x="5577" y="9105"/>
                    </a:lnTo>
                    <a:lnTo>
                      <a:pt x="5167" y="9105"/>
                    </a:lnTo>
                    <a:lnTo>
                      <a:pt x="5451" y="8380"/>
                    </a:lnTo>
                    <a:close/>
                    <a:moveTo>
                      <a:pt x="6396" y="8380"/>
                    </a:moveTo>
                    <a:lnTo>
                      <a:pt x="6679" y="9105"/>
                    </a:lnTo>
                    <a:lnTo>
                      <a:pt x="6270" y="9105"/>
                    </a:lnTo>
                    <a:lnTo>
                      <a:pt x="6270" y="8380"/>
                    </a:lnTo>
                    <a:close/>
                    <a:moveTo>
                      <a:pt x="5955" y="0"/>
                    </a:moveTo>
                    <a:cubicBezTo>
                      <a:pt x="5766" y="0"/>
                      <a:pt x="5608" y="158"/>
                      <a:pt x="5608" y="347"/>
                    </a:cubicBezTo>
                    <a:lnTo>
                      <a:pt x="5608" y="725"/>
                    </a:lnTo>
                    <a:lnTo>
                      <a:pt x="378" y="725"/>
                    </a:lnTo>
                    <a:cubicBezTo>
                      <a:pt x="158" y="725"/>
                      <a:pt x="0" y="882"/>
                      <a:pt x="0" y="1071"/>
                    </a:cubicBezTo>
                    <a:cubicBezTo>
                      <a:pt x="0" y="1260"/>
                      <a:pt x="158" y="1418"/>
                      <a:pt x="378" y="1418"/>
                    </a:cubicBezTo>
                    <a:lnTo>
                      <a:pt x="725" y="1418"/>
                    </a:lnTo>
                    <a:lnTo>
                      <a:pt x="725" y="7719"/>
                    </a:lnTo>
                    <a:lnTo>
                      <a:pt x="378" y="7719"/>
                    </a:lnTo>
                    <a:cubicBezTo>
                      <a:pt x="189" y="7719"/>
                      <a:pt x="32" y="7876"/>
                      <a:pt x="32" y="8097"/>
                    </a:cubicBezTo>
                    <a:cubicBezTo>
                      <a:pt x="32" y="8286"/>
                      <a:pt x="189" y="8443"/>
                      <a:pt x="378" y="8443"/>
                    </a:cubicBezTo>
                    <a:lnTo>
                      <a:pt x="4758" y="8443"/>
                    </a:lnTo>
                    <a:lnTo>
                      <a:pt x="3560" y="11436"/>
                    </a:lnTo>
                    <a:cubicBezTo>
                      <a:pt x="3497" y="11625"/>
                      <a:pt x="3560" y="11814"/>
                      <a:pt x="3749" y="11877"/>
                    </a:cubicBezTo>
                    <a:cubicBezTo>
                      <a:pt x="3803" y="11893"/>
                      <a:pt x="3855" y="11901"/>
                      <a:pt x="3903" y="11901"/>
                    </a:cubicBezTo>
                    <a:cubicBezTo>
                      <a:pt x="4052" y="11901"/>
                      <a:pt x="4167" y="11824"/>
                      <a:pt x="4191" y="11657"/>
                    </a:cubicBezTo>
                    <a:lnTo>
                      <a:pt x="4947" y="9830"/>
                    </a:lnTo>
                    <a:lnTo>
                      <a:pt x="5608" y="9830"/>
                    </a:lnTo>
                    <a:lnTo>
                      <a:pt x="5608" y="10838"/>
                    </a:lnTo>
                    <a:cubicBezTo>
                      <a:pt x="5608" y="11027"/>
                      <a:pt x="5766" y="11184"/>
                      <a:pt x="5955" y="11184"/>
                    </a:cubicBezTo>
                    <a:cubicBezTo>
                      <a:pt x="6175" y="11184"/>
                      <a:pt x="6333" y="11027"/>
                      <a:pt x="6333" y="10838"/>
                    </a:cubicBezTo>
                    <a:lnTo>
                      <a:pt x="6333" y="9830"/>
                    </a:lnTo>
                    <a:lnTo>
                      <a:pt x="6995" y="9830"/>
                    </a:lnTo>
                    <a:lnTo>
                      <a:pt x="7751" y="11657"/>
                    </a:lnTo>
                    <a:cubicBezTo>
                      <a:pt x="7798" y="11824"/>
                      <a:pt x="7918" y="11901"/>
                      <a:pt x="8042" y="11901"/>
                    </a:cubicBezTo>
                    <a:cubicBezTo>
                      <a:pt x="8082" y="11901"/>
                      <a:pt x="8122" y="11893"/>
                      <a:pt x="8160" y="11877"/>
                    </a:cubicBezTo>
                    <a:cubicBezTo>
                      <a:pt x="8381" y="11783"/>
                      <a:pt x="8444" y="11594"/>
                      <a:pt x="8381" y="11436"/>
                    </a:cubicBezTo>
                    <a:lnTo>
                      <a:pt x="7184" y="8443"/>
                    </a:lnTo>
                    <a:lnTo>
                      <a:pt x="11563" y="8443"/>
                    </a:lnTo>
                    <a:cubicBezTo>
                      <a:pt x="11752" y="8443"/>
                      <a:pt x="11909" y="8286"/>
                      <a:pt x="11909" y="8097"/>
                    </a:cubicBezTo>
                    <a:cubicBezTo>
                      <a:pt x="11909" y="7876"/>
                      <a:pt x="11752" y="7719"/>
                      <a:pt x="11563" y="7719"/>
                    </a:cubicBezTo>
                    <a:lnTo>
                      <a:pt x="11185" y="7719"/>
                    </a:lnTo>
                    <a:lnTo>
                      <a:pt x="11185" y="1418"/>
                    </a:lnTo>
                    <a:lnTo>
                      <a:pt x="11563" y="1418"/>
                    </a:lnTo>
                    <a:cubicBezTo>
                      <a:pt x="11752" y="1418"/>
                      <a:pt x="11909" y="1260"/>
                      <a:pt x="11909" y="1071"/>
                    </a:cubicBezTo>
                    <a:cubicBezTo>
                      <a:pt x="11909" y="882"/>
                      <a:pt x="11752" y="725"/>
                      <a:pt x="11563" y="725"/>
                    </a:cubicBezTo>
                    <a:lnTo>
                      <a:pt x="6301" y="725"/>
                    </a:lnTo>
                    <a:lnTo>
                      <a:pt x="6301" y="347"/>
                    </a:lnTo>
                    <a:cubicBezTo>
                      <a:pt x="6301" y="158"/>
                      <a:pt x="6144" y="0"/>
                      <a:pt x="5955" y="0"/>
                    </a:cubicBezTo>
                    <a:close/>
                  </a:path>
                </a:pathLst>
              </a:custGeom>
              <a:solidFill>
                <a:srgbClr val="6F40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4"/>
              <p:cNvSpPr/>
              <p:nvPr/>
            </p:nvSpPr>
            <p:spPr>
              <a:xfrm>
                <a:off x="1465225" y="2805100"/>
                <a:ext cx="52800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081" extrusionOk="0">
                    <a:moveTo>
                      <a:pt x="1387" y="663"/>
                    </a:moveTo>
                    <a:lnTo>
                      <a:pt x="1387" y="1387"/>
                    </a:lnTo>
                    <a:lnTo>
                      <a:pt x="694" y="1387"/>
                    </a:lnTo>
                    <a:lnTo>
                      <a:pt x="694" y="663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lnTo>
                      <a:pt x="1" y="1734"/>
                    </a:lnTo>
                    <a:cubicBezTo>
                      <a:pt x="1" y="1923"/>
                      <a:pt x="158" y="2080"/>
                      <a:pt x="347" y="2080"/>
                    </a:cubicBezTo>
                    <a:lnTo>
                      <a:pt x="1765" y="2080"/>
                    </a:lnTo>
                    <a:cubicBezTo>
                      <a:pt x="1954" y="2080"/>
                      <a:pt x="2112" y="1923"/>
                      <a:pt x="2112" y="1734"/>
                    </a:cubicBezTo>
                    <a:lnTo>
                      <a:pt x="2112" y="347"/>
                    </a:lnTo>
                    <a:cubicBezTo>
                      <a:pt x="2112" y="158"/>
                      <a:pt x="1954" y="1"/>
                      <a:pt x="1765" y="1"/>
                    </a:cubicBezTo>
                    <a:close/>
                  </a:path>
                </a:pathLst>
              </a:custGeom>
              <a:solidFill>
                <a:srgbClr val="6F40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4"/>
              <p:cNvSpPr/>
              <p:nvPr/>
            </p:nvSpPr>
            <p:spPr>
              <a:xfrm>
                <a:off x="1535325" y="2769675"/>
                <a:ext cx="52800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3498" extrusionOk="0">
                    <a:moveTo>
                      <a:pt x="1387" y="662"/>
                    </a:moveTo>
                    <a:lnTo>
                      <a:pt x="1387" y="2741"/>
                    </a:lnTo>
                    <a:lnTo>
                      <a:pt x="694" y="2741"/>
                    </a:lnTo>
                    <a:lnTo>
                      <a:pt x="694" y="662"/>
                    </a:lnTo>
                    <a:close/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lnTo>
                      <a:pt x="1" y="3151"/>
                    </a:lnTo>
                    <a:cubicBezTo>
                      <a:pt x="1" y="3340"/>
                      <a:pt x="158" y="3497"/>
                      <a:pt x="379" y="3497"/>
                    </a:cubicBezTo>
                    <a:lnTo>
                      <a:pt x="1733" y="3497"/>
                    </a:lnTo>
                    <a:lnTo>
                      <a:pt x="1733" y="3466"/>
                    </a:lnTo>
                    <a:cubicBezTo>
                      <a:pt x="1954" y="3466"/>
                      <a:pt x="2112" y="3308"/>
                      <a:pt x="2112" y="3119"/>
                    </a:cubicBezTo>
                    <a:lnTo>
                      <a:pt x="2112" y="347"/>
                    </a:lnTo>
                    <a:cubicBezTo>
                      <a:pt x="2112" y="158"/>
                      <a:pt x="1954" y="0"/>
                      <a:pt x="1733" y="0"/>
                    </a:cubicBezTo>
                    <a:close/>
                  </a:path>
                </a:pathLst>
              </a:custGeom>
              <a:solidFill>
                <a:srgbClr val="6F40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4"/>
              <p:cNvSpPr/>
              <p:nvPr/>
            </p:nvSpPr>
            <p:spPr>
              <a:xfrm>
                <a:off x="1604650" y="2733425"/>
                <a:ext cx="5277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4916" extrusionOk="0">
                    <a:moveTo>
                      <a:pt x="1418" y="726"/>
                    </a:moveTo>
                    <a:lnTo>
                      <a:pt x="1418" y="4254"/>
                    </a:lnTo>
                    <a:lnTo>
                      <a:pt x="725" y="4254"/>
                    </a:lnTo>
                    <a:lnTo>
                      <a:pt x="725" y="726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0" y="159"/>
                      <a:pt x="0" y="348"/>
                    </a:cubicBezTo>
                    <a:lnTo>
                      <a:pt x="0" y="4569"/>
                    </a:lnTo>
                    <a:cubicBezTo>
                      <a:pt x="0" y="4758"/>
                      <a:pt x="158" y="4916"/>
                      <a:pt x="347" y="4916"/>
                    </a:cubicBezTo>
                    <a:lnTo>
                      <a:pt x="1764" y="4916"/>
                    </a:lnTo>
                    <a:cubicBezTo>
                      <a:pt x="1953" y="4916"/>
                      <a:pt x="2111" y="4758"/>
                      <a:pt x="2111" y="4569"/>
                    </a:cubicBezTo>
                    <a:lnTo>
                      <a:pt x="2111" y="348"/>
                    </a:lnTo>
                    <a:cubicBezTo>
                      <a:pt x="2111" y="159"/>
                      <a:pt x="1953" y="1"/>
                      <a:pt x="1764" y="1"/>
                    </a:cubicBezTo>
                    <a:close/>
                  </a:path>
                </a:pathLst>
              </a:custGeom>
              <a:solidFill>
                <a:srgbClr val="6F40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6" name="Google Shape;346;p24"/>
          <p:cNvGrpSpPr/>
          <p:nvPr/>
        </p:nvGrpSpPr>
        <p:grpSpPr>
          <a:xfrm>
            <a:off x="5138560" y="999779"/>
            <a:ext cx="624300" cy="624300"/>
            <a:chOff x="5805750" y="1209588"/>
            <a:chExt cx="624300" cy="624300"/>
          </a:xfrm>
        </p:grpSpPr>
        <p:sp>
          <p:nvSpPr>
            <p:cNvPr id="347" name="Google Shape;347;p24"/>
            <p:cNvSpPr/>
            <p:nvPr/>
          </p:nvSpPr>
          <p:spPr>
            <a:xfrm>
              <a:off x="5805750" y="1209588"/>
              <a:ext cx="624300" cy="62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5805750" y="1209588"/>
              <a:ext cx="624300" cy="624300"/>
            </a:xfrm>
            <a:prstGeom prst="rect">
              <a:avLst/>
            </a:prstGeom>
            <a:solidFill>
              <a:srgbClr val="6F40A8">
                <a:alpha val="58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9" name="Google Shape;349;p24"/>
            <p:cNvGrpSpPr/>
            <p:nvPr/>
          </p:nvGrpSpPr>
          <p:grpSpPr>
            <a:xfrm>
              <a:off x="5951622" y="1367250"/>
              <a:ext cx="332559" cy="308990"/>
              <a:chOff x="6524150" y="1938725"/>
              <a:chExt cx="297725" cy="276625"/>
            </a:xfrm>
          </p:grpSpPr>
          <p:sp>
            <p:nvSpPr>
              <p:cNvPr id="350" name="Google Shape;350;p24"/>
              <p:cNvSpPr/>
              <p:nvPr/>
            </p:nvSpPr>
            <p:spPr>
              <a:xfrm>
                <a:off x="6524150" y="2025375"/>
                <a:ext cx="297725" cy="189975"/>
              </a:xfrm>
              <a:custGeom>
                <a:avLst/>
                <a:gdLst/>
                <a:ahLst/>
                <a:cxnLst/>
                <a:rect l="l" t="t" r="r" b="b"/>
                <a:pathLst>
                  <a:path w="11909" h="7599" extrusionOk="0">
                    <a:moveTo>
                      <a:pt x="9767" y="2079"/>
                    </a:moveTo>
                    <a:lnTo>
                      <a:pt x="9767" y="5198"/>
                    </a:lnTo>
                    <a:cubicBezTo>
                      <a:pt x="9735" y="5041"/>
                      <a:pt x="9672" y="4915"/>
                      <a:pt x="9546" y="4789"/>
                    </a:cubicBezTo>
                    <a:lnTo>
                      <a:pt x="7813" y="3056"/>
                    </a:lnTo>
                    <a:cubicBezTo>
                      <a:pt x="7624" y="2867"/>
                      <a:pt x="7341" y="2741"/>
                      <a:pt x="7057" y="2741"/>
                    </a:cubicBezTo>
                    <a:lnTo>
                      <a:pt x="6018" y="2741"/>
                    </a:lnTo>
                    <a:cubicBezTo>
                      <a:pt x="5923" y="2741"/>
                      <a:pt x="5797" y="2836"/>
                      <a:pt x="5734" y="2930"/>
                    </a:cubicBezTo>
                    <a:lnTo>
                      <a:pt x="5482" y="3403"/>
                    </a:lnTo>
                    <a:cubicBezTo>
                      <a:pt x="5293" y="3812"/>
                      <a:pt x="4883" y="4001"/>
                      <a:pt x="4505" y="4001"/>
                    </a:cubicBezTo>
                    <a:lnTo>
                      <a:pt x="5356" y="2269"/>
                    </a:lnTo>
                    <a:cubicBezTo>
                      <a:pt x="5419" y="2143"/>
                      <a:pt x="5576" y="2079"/>
                      <a:pt x="5671" y="2079"/>
                    </a:cubicBezTo>
                    <a:close/>
                    <a:moveTo>
                      <a:pt x="1418" y="2079"/>
                    </a:moveTo>
                    <a:lnTo>
                      <a:pt x="1418" y="5545"/>
                    </a:lnTo>
                    <a:lnTo>
                      <a:pt x="725" y="5545"/>
                    </a:lnTo>
                    <a:lnTo>
                      <a:pt x="725" y="2079"/>
                    </a:lnTo>
                    <a:close/>
                    <a:moveTo>
                      <a:pt x="11153" y="2079"/>
                    </a:moveTo>
                    <a:lnTo>
                      <a:pt x="11153" y="5545"/>
                    </a:lnTo>
                    <a:lnTo>
                      <a:pt x="10460" y="5545"/>
                    </a:lnTo>
                    <a:lnTo>
                      <a:pt x="10460" y="2079"/>
                    </a:lnTo>
                    <a:close/>
                    <a:moveTo>
                      <a:pt x="6931" y="630"/>
                    </a:moveTo>
                    <a:cubicBezTo>
                      <a:pt x="6774" y="1008"/>
                      <a:pt x="6427" y="1323"/>
                      <a:pt x="5955" y="1323"/>
                    </a:cubicBezTo>
                    <a:lnTo>
                      <a:pt x="5671" y="1323"/>
                    </a:lnTo>
                    <a:cubicBezTo>
                      <a:pt x="5293" y="1323"/>
                      <a:pt x="4946" y="1575"/>
                      <a:pt x="4726" y="1922"/>
                    </a:cubicBezTo>
                    <a:lnTo>
                      <a:pt x="3655" y="4064"/>
                    </a:lnTo>
                    <a:cubicBezTo>
                      <a:pt x="3623" y="4127"/>
                      <a:pt x="3623" y="4253"/>
                      <a:pt x="3655" y="4316"/>
                    </a:cubicBezTo>
                    <a:cubicBezTo>
                      <a:pt x="3718" y="4411"/>
                      <a:pt x="3781" y="4474"/>
                      <a:pt x="3875" y="4537"/>
                    </a:cubicBezTo>
                    <a:cubicBezTo>
                      <a:pt x="4088" y="4627"/>
                      <a:pt x="4310" y="4670"/>
                      <a:pt x="4532" y="4670"/>
                    </a:cubicBezTo>
                    <a:cubicBezTo>
                      <a:pt x="5165" y="4670"/>
                      <a:pt x="5785" y="4316"/>
                      <a:pt x="6112" y="3686"/>
                    </a:cubicBezTo>
                    <a:lnTo>
                      <a:pt x="6238" y="3434"/>
                    </a:lnTo>
                    <a:lnTo>
                      <a:pt x="7026" y="3434"/>
                    </a:lnTo>
                    <a:cubicBezTo>
                      <a:pt x="7089" y="3434"/>
                      <a:pt x="7215" y="3466"/>
                      <a:pt x="7246" y="3529"/>
                    </a:cubicBezTo>
                    <a:lnTo>
                      <a:pt x="8979" y="5261"/>
                    </a:lnTo>
                    <a:cubicBezTo>
                      <a:pt x="9137" y="5419"/>
                      <a:pt x="9137" y="5545"/>
                      <a:pt x="9105" y="5640"/>
                    </a:cubicBezTo>
                    <a:cubicBezTo>
                      <a:pt x="9105" y="5671"/>
                      <a:pt x="9042" y="5829"/>
                      <a:pt x="8885" y="5860"/>
                    </a:cubicBezTo>
                    <a:lnTo>
                      <a:pt x="5576" y="6805"/>
                    </a:lnTo>
                    <a:cubicBezTo>
                      <a:pt x="5543" y="6814"/>
                      <a:pt x="5507" y="6818"/>
                      <a:pt x="5470" y="6818"/>
                    </a:cubicBezTo>
                    <a:cubicBezTo>
                      <a:pt x="5371" y="6818"/>
                      <a:pt x="5268" y="6788"/>
                      <a:pt x="5198" y="6742"/>
                    </a:cubicBezTo>
                    <a:lnTo>
                      <a:pt x="4096" y="5640"/>
                    </a:lnTo>
                    <a:cubicBezTo>
                      <a:pt x="4033" y="5545"/>
                      <a:pt x="3938" y="5514"/>
                      <a:pt x="3875" y="5514"/>
                    </a:cubicBezTo>
                    <a:lnTo>
                      <a:pt x="2111" y="5514"/>
                    </a:lnTo>
                    <a:lnTo>
                      <a:pt x="2111" y="2048"/>
                    </a:lnTo>
                    <a:lnTo>
                      <a:pt x="2741" y="2048"/>
                    </a:lnTo>
                    <a:cubicBezTo>
                      <a:pt x="3119" y="2048"/>
                      <a:pt x="3466" y="1796"/>
                      <a:pt x="3686" y="1449"/>
                    </a:cubicBezTo>
                    <a:lnTo>
                      <a:pt x="4001" y="819"/>
                    </a:lnTo>
                    <a:cubicBezTo>
                      <a:pt x="4064" y="693"/>
                      <a:pt x="4190" y="630"/>
                      <a:pt x="4316" y="630"/>
                    </a:cubicBezTo>
                    <a:close/>
                    <a:moveTo>
                      <a:pt x="4316" y="0"/>
                    </a:moveTo>
                    <a:cubicBezTo>
                      <a:pt x="3907" y="0"/>
                      <a:pt x="3560" y="221"/>
                      <a:pt x="3371" y="599"/>
                    </a:cubicBezTo>
                    <a:lnTo>
                      <a:pt x="3056" y="1229"/>
                    </a:lnTo>
                    <a:cubicBezTo>
                      <a:pt x="2962" y="1323"/>
                      <a:pt x="2836" y="1418"/>
                      <a:pt x="2741" y="1418"/>
                    </a:cubicBezTo>
                    <a:lnTo>
                      <a:pt x="378" y="1418"/>
                    </a:lnTo>
                    <a:cubicBezTo>
                      <a:pt x="158" y="1418"/>
                      <a:pt x="0" y="1575"/>
                      <a:pt x="0" y="1764"/>
                    </a:cubicBezTo>
                    <a:lnTo>
                      <a:pt x="0" y="5955"/>
                    </a:lnTo>
                    <a:cubicBezTo>
                      <a:pt x="0" y="6144"/>
                      <a:pt x="158" y="6301"/>
                      <a:pt x="378" y="6301"/>
                    </a:cubicBezTo>
                    <a:lnTo>
                      <a:pt x="3718" y="6301"/>
                    </a:lnTo>
                    <a:lnTo>
                      <a:pt x="4694" y="7278"/>
                    </a:lnTo>
                    <a:cubicBezTo>
                      <a:pt x="4894" y="7477"/>
                      <a:pt x="5139" y="7598"/>
                      <a:pt x="5410" y="7598"/>
                    </a:cubicBezTo>
                    <a:cubicBezTo>
                      <a:pt x="5525" y="7598"/>
                      <a:pt x="5644" y="7577"/>
                      <a:pt x="5766" y="7530"/>
                    </a:cubicBezTo>
                    <a:lnTo>
                      <a:pt x="9074" y="6553"/>
                    </a:lnTo>
                    <a:cubicBezTo>
                      <a:pt x="9263" y="6522"/>
                      <a:pt x="9420" y="6396"/>
                      <a:pt x="9578" y="6238"/>
                    </a:cubicBezTo>
                    <a:lnTo>
                      <a:pt x="11562" y="6238"/>
                    </a:lnTo>
                    <a:cubicBezTo>
                      <a:pt x="11751" y="6238"/>
                      <a:pt x="11909" y="6081"/>
                      <a:pt x="11909" y="5892"/>
                    </a:cubicBezTo>
                    <a:lnTo>
                      <a:pt x="11909" y="1733"/>
                    </a:lnTo>
                    <a:cubicBezTo>
                      <a:pt x="11877" y="1544"/>
                      <a:pt x="11720" y="1386"/>
                      <a:pt x="11499" y="1386"/>
                    </a:cubicBezTo>
                    <a:lnTo>
                      <a:pt x="7341" y="1386"/>
                    </a:lnTo>
                    <a:cubicBezTo>
                      <a:pt x="7561" y="1103"/>
                      <a:pt x="7687" y="693"/>
                      <a:pt x="7687" y="347"/>
                    </a:cubicBezTo>
                    <a:cubicBezTo>
                      <a:pt x="7687" y="158"/>
                      <a:pt x="7530" y="0"/>
                      <a:pt x="7341" y="0"/>
                    </a:cubicBezTo>
                    <a:close/>
                  </a:path>
                </a:pathLst>
              </a:custGeom>
              <a:solidFill>
                <a:srgbClr val="6F40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4"/>
              <p:cNvSpPr/>
              <p:nvPr/>
            </p:nvSpPr>
            <p:spPr>
              <a:xfrm>
                <a:off x="6664325" y="1938725"/>
                <a:ext cx="1737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734" extrusionOk="0">
                    <a:moveTo>
                      <a:pt x="348" y="1"/>
                    </a:moveTo>
                    <a:cubicBezTo>
                      <a:pt x="159" y="1"/>
                      <a:pt x="1" y="158"/>
                      <a:pt x="1" y="347"/>
                    </a:cubicBezTo>
                    <a:lnTo>
                      <a:pt x="1" y="1355"/>
                    </a:lnTo>
                    <a:cubicBezTo>
                      <a:pt x="1" y="1576"/>
                      <a:pt x="159" y="1733"/>
                      <a:pt x="348" y="1733"/>
                    </a:cubicBezTo>
                    <a:cubicBezTo>
                      <a:pt x="537" y="1733"/>
                      <a:pt x="694" y="1576"/>
                      <a:pt x="694" y="1355"/>
                    </a:cubicBezTo>
                    <a:lnTo>
                      <a:pt x="694" y="347"/>
                    </a:lnTo>
                    <a:cubicBezTo>
                      <a:pt x="694" y="158"/>
                      <a:pt x="537" y="1"/>
                      <a:pt x="348" y="1"/>
                    </a:cubicBezTo>
                    <a:close/>
                  </a:path>
                </a:pathLst>
              </a:custGeom>
              <a:solidFill>
                <a:srgbClr val="6F40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4"/>
              <p:cNvSpPr/>
              <p:nvPr/>
            </p:nvSpPr>
            <p:spPr>
              <a:xfrm>
                <a:off x="6594250" y="1972800"/>
                <a:ext cx="3545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411" extrusionOk="0">
                    <a:moveTo>
                      <a:pt x="374" y="0"/>
                    </a:moveTo>
                    <a:cubicBezTo>
                      <a:pt x="291" y="0"/>
                      <a:pt x="205" y="40"/>
                      <a:pt x="126" y="118"/>
                    </a:cubicBezTo>
                    <a:cubicBezTo>
                      <a:pt x="0" y="244"/>
                      <a:pt x="0" y="496"/>
                      <a:pt x="126" y="591"/>
                    </a:cubicBezTo>
                    <a:lnTo>
                      <a:pt x="819" y="1316"/>
                    </a:lnTo>
                    <a:cubicBezTo>
                      <a:pt x="882" y="1379"/>
                      <a:pt x="969" y="1410"/>
                      <a:pt x="1055" y="1410"/>
                    </a:cubicBezTo>
                    <a:cubicBezTo>
                      <a:pt x="1142" y="1410"/>
                      <a:pt x="1229" y="1379"/>
                      <a:pt x="1292" y="1316"/>
                    </a:cubicBezTo>
                    <a:cubicBezTo>
                      <a:pt x="1418" y="1190"/>
                      <a:pt x="1418" y="969"/>
                      <a:pt x="1292" y="843"/>
                    </a:cubicBezTo>
                    <a:lnTo>
                      <a:pt x="599" y="118"/>
                    </a:lnTo>
                    <a:cubicBezTo>
                      <a:pt x="536" y="40"/>
                      <a:pt x="457" y="0"/>
                      <a:pt x="374" y="0"/>
                    </a:cubicBezTo>
                    <a:close/>
                  </a:path>
                </a:pathLst>
              </a:custGeom>
              <a:solidFill>
                <a:srgbClr val="6F40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4"/>
              <p:cNvSpPr/>
              <p:nvPr/>
            </p:nvSpPr>
            <p:spPr>
              <a:xfrm>
                <a:off x="6715525" y="1972800"/>
                <a:ext cx="354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411" extrusionOk="0">
                    <a:moveTo>
                      <a:pt x="1056" y="0"/>
                    </a:moveTo>
                    <a:cubicBezTo>
                      <a:pt x="970" y="0"/>
                      <a:pt x="883" y="40"/>
                      <a:pt x="820" y="118"/>
                    </a:cubicBezTo>
                    <a:lnTo>
                      <a:pt x="127" y="843"/>
                    </a:lnTo>
                    <a:cubicBezTo>
                      <a:pt x="1" y="969"/>
                      <a:pt x="1" y="1190"/>
                      <a:pt x="127" y="1316"/>
                    </a:cubicBezTo>
                    <a:cubicBezTo>
                      <a:pt x="174" y="1379"/>
                      <a:pt x="261" y="1410"/>
                      <a:pt x="351" y="1410"/>
                    </a:cubicBezTo>
                    <a:cubicBezTo>
                      <a:pt x="442" y="1410"/>
                      <a:pt x="536" y="1379"/>
                      <a:pt x="599" y="1316"/>
                    </a:cubicBezTo>
                    <a:lnTo>
                      <a:pt x="1293" y="591"/>
                    </a:lnTo>
                    <a:cubicBezTo>
                      <a:pt x="1419" y="496"/>
                      <a:pt x="1419" y="244"/>
                      <a:pt x="1293" y="118"/>
                    </a:cubicBezTo>
                    <a:cubicBezTo>
                      <a:pt x="1230" y="40"/>
                      <a:pt x="1143" y="0"/>
                      <a:pt x="1056" y="0"/>
                    </a:cubicBezTo>
                    <a:close/>
                  </a:path>
                </a:pathLst>
              </a:custGeom>
              <a:solidFill>
                <a:srgbClr val="6F40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4" name="Google Shape;354;p24"/>
          <p:cNvGrpSpPr/>
          <p:nvPr/>
        </p:nvGrpSpPr>
        <p:grpSpPr>
          <a:xfrm>
            <a:off x="3087883" y="3289972"/>
            <a:ext cx="624300" cy="624300"/>
            <a:chOff x="5805750" y="3218163"/>
            <a:chExt cx="624300" cy="624300"/>
          </a:xfrm>
        </p:grpSpPr>
        <p:sp>
          <p:nvSpPr>
            <p:cNvPr id="355" name="Google Shape;355;p24"/>
            <p:cNvSpPr/>
            <p:nvPr/>
          </p:nvSpPr>
          <p:spPr>
            <a:xfrm>
              <a:off x="5805750" y="3218163"/>
              <a:ext cx="624300" cy="62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5805750" y="3218163"/>
              <a:ext cx="624300" cy="624300"/>
            </a:xfrm>
            <a:prstGeom prst="rect">
              <a:avLst/>
            </a:prstGeom>
            <a:solidFill>
              <a:srgbClr val="ED7C43">
                <a:alpha val="5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357;p24"/>
            <p:cNvGrpSpPr/>
            <p:nvPr/>
          </p:nvGrpSpPr>
          <p:grpSpPr>
            <a:xfrm>
              <a:off x="5962604" y="3364920"/>
              <a:ext cx="310582" cy="330800"/>
              <a:chOff x="5421475" y="1945825"/>
              <a:chExt cx="278050" cy="296150"/>
            </a:xfrm>
          </p:grpSpPr>
          <p:sp>
            <p:nvSpPr>
              <p:cNvPr id="358" name="Google Shape;358;p24"/>
              <p:cNvSpPr/>
              <p:nvPr/>
            </p:nvSpPr>
            <p:spPr>
              <a:xfrm>
                <a:off x="5472650" y="1999375"/>
                <a:ext cx="172525" cy="242600"/>
              </a:xfrm>
              <a:custGeom>
                <a:avLst/>
                <a:gdLst/>
                <a:ahLst/>
                <a:cxnLst/>
                <a:rect l="l" t="t" r="r" b="b"/>
                <a:pathLst>
                  <a:path w="6901" h="9704" extrusionOk="0">
                    <a:moveTo>
                      <a:pt x="1765" y="1355"/>
                    </a:moveTo>
                    <a:cubicBezTo>
                      <a:pt x="1986" y="1355"/>
                      <a:pt x="2143" y="1513"/>
                      <a:pt x="2143" y="1702"/>
                    </a:cubicBezTo>
                    <a:lnTo>
                      <a:pt x="2143" y="2048"/>
                    </a:lnTo>
                    <a:lnTo>
                      <a:pt x="1765" y="2048"/>
                    </a:lnTo>
                    <a:cubicBezTo>
                      <a:pt x="1671" y="2048"/>
                      <a:pt x="1545" y="2048"/>
                      <a:pt x="1419" y="2111"/>
                    </a:cubicBezTo>
                    <a:lnTo>
                      <a:pt x="1419" y="1702"/>
                    </a:lnTo>
                    <a:cubicBezTo>
                      <a:pt x="1419" y="1513"/>
                      <a:pt x="1576" y="1355"/>
                      <a:pt x="1765" y="1355"/>
                    </a:cubicBezTo>
                    <a:close/>
                    <a:moveTo>
                      <a:pt x="3151" y="631"/>
                    </a:moveTo>
                    <a:cubicBezTo>
                      <a:pt x="3341" y="631"/>
                      <a:pt x="3498" y="788"/>
                      <a:pt x="3498" y="1009"/>
                    </a:cubicBezTo>
                    <a:lnTo>
                      <a:pt x="3498" y="2111"/>
                    </a:lnTo>
                    <a:cubicBezTo>
                      <a:pt x="3404" y="2048"/>
                      <a:pt x="3277" y="2017"/>
                      <a:pt x="3151" y="2017"/>
                    </a:cubicBezTo>
                    <a:lnTo>
                      <a:pt x="2805" y="2017"/>
                    </a:lnTo>
                    <a:lnTo>
                      <a:pt x="2805" y="1009"/>
                    </a:lnTo>
                    <a:cubicBezTo>
                      <a:pt x="2805" y="788"/>
                      <a:pt x="2962" y="631"/>
                      <a:pt x="3151" y="631"/>
                    </a:cubicBezTo>
                    <a:close/>
                    <a:moveTo>
                      <a:pt x="4538" y="1355"/>
                    </a:moveTo>
                    <a:cubicBezTo>
                      <a:pt x="4727" y="1355"/>
                      <a:pt x="4884" y="1513"/>
                      <a:pt x="4884" y="1702"/>
                    </a:cubicBezTo>
                    <a:lnTo>
                      <a:pt x="4884" y="3088"/>
                    </a:lnTo>
                    <a:cubicBezTo>
                      <a:pt x="4884" y="3277"/>
                      <a:pt x="4727" y="3435"/>
                      <a:pt x="4538" y="3435"/>
                    </a:cubicBezTo>
                    <a:cubicBezTo>
                      <a:pt x="4349" y="3435"/>
                      <a:pt x="4191" y="3277"/>
                      <a:pt x="4191" y="3088"/>
                    </a:cubicBezTo>
                    <a:lnTo>
                      <a:pt x="4191" y="1702"/>
                    </a:lnTo>
                    <a:cubicBezTo>
                      <a:pt x="4191" y="1513"/>
                      <a:pt x="4349" y="1355"/>
                      <a:pt x="4538" y="1355"/>
                    </a:cubicBezTo>
                    <a:close/>
                    <a:moveTo>
                      <a:pt x="5924" y="2017"/>
                    </a:moveTo>
                    <a:cubicBezTo>
                      <a:pt x="6113" y="2017"/>
                      <a:pt x="6270" y="2174"/>
                      <a:pt x="6270" y="2363"/>
                    </a:cubicBezTo>
                    <a:lnTo>
                      <a:pt x="6270" y="3088"/>
                    </a:lnTo>
                    <a:cubicBezTo>
                      <a:pt x="6270" y="3277"/>
                      <a:pt x="6113" y="3435"/>
                      <a:pt x="5924" y="3435"/>
                    </a:cubicBezTo>
                    <a:cubicBezTo>
                      <a:pt x="5703" y="3435"/>
                      <a:pt x="5546" y="3277"/>
                      <a:pt x="5546" y="3088"/>
                    </a:cubicBezTo>
                    <a:lnTo>
                      <a:pt x="5546" y="2363"/>
                    </a:lnTo>
                    <a:cubicBezTo>
                      <a:pt x="5546" y="2174"/>
                      <a:pt x="5703" y="2017"/>
                      <a:pt x="5924" y="2017"/>
                    </a:cubicBezTo>
                    <a:close/>
                    <a:moveTo>
                      <a:pt x="3120" y="2741"/>
                    </a:moveTo>
                    <a:cubicBezTo>
                      <a:pt x="3309" y="2741"/>
                      <a:pt x="3467" y="2899"/>
                      <a:pt x="3467" y="3088"/>
                    </a:cubicBezTo>
                    <a:cubicBezTo>
                      <a:pt x="3467" y="3277"/>
                      <a:pt x="3309" y="3435"/>
                      <a:pt x="3120" y="3435"/>
                    </a:cubicBezTo>
                    <a:lnTo>
                      <a:pt x="1734" y="3435"/>
                    </a:lnTo>
                    <a:cubicBezTo>
                      <a:pt x="1545" y="3435"/>
                      <a:pt x="1387" y="3592"/>
                      <a:pt x="1387" y="3781"/>
                    </a:cubicBezTo>
                    <a:cubicBezTo>
                      <a:pt x="1387" y="4002"/>
                      <a:pt x="1545" y="4159"/>
                      <a:pt x="1734" y="4159"/>
                    </a:cubicBezTo>
                    <a:cubicBezTo>
                      <a:pt x="2679" y="4159"/>
                      <a:pt x="3467" y="4947"/>
                      <a:pt x="3467" y="5892"/>
                    </a:cubicBezTo>
                    <a:cubicBezTo>
                      <a:pt x="3467" y="6081"/>
                      <a:pt x="3624" y="6238"/>
                      <a:pt x="3845" y="6238"/>
                    </a:cubicBezTo>
                    <a:cubicBezTo>
                      <a:pt x="4034" y="6238"/>
                      <a:pt x="4191" y="6081"/>
                      <a:pt x="4191" y="5892"/>
                    </a:cubicBezTo>
                    <a:cubicBezTo>
                      <a:pt x="4191" y="5167"/>
                      <a:pt x="3876" y="4537"/>
                      <a:pt x="3435" y="4096"/>
                    </a:cubicBezTo>
                    <a:cubicBezTo>
                      <a:pt x="3593" y="4065"/>
                      <a:pt x="3750" y="4002"/>
                      <a:pt x="3876" y="3876"/>
                    </a:cubicBezTo>
                    <a:cubicBezTo>
                      <a:pt x="4065" y="4033"/>
                      <a:pt x="4317" y="4159"/>
                      <a:pt x="4569" y="4159"/>
                    </a:cubicBezTo>
                    <a:cubicBezTo>
                      <a:pt x="4853" y="4159"/>
                      <a:pt x="5073" y="4033"/>
                      <a:pt x="5294" y="3876"/>
                    </a:cubicBezTo>
                    <a:cubicBezTo>
                      <a:pt x="5483" y="4033"/>
                      <a:pt x="5703" y="4159"/>
                      <a:pt x="5987" y="4159"/>
                    </a:cubicBezTo>
                    <a:cubicBezTo>
                      <a:pt x="6113" y="4159"/>
                      <a:pt x="6239" y="4096"/>
                      <a:pt x="6333" y="4065"/>
                    </a:cubicBezTo>
                    <a:lnTo>
                      <a:pt x="6333" y="5167"/>
                    </a:lnTo>
                    <a:cubicBezTo>
                      <a:pt x="6333" y="5923"/>
                      <a:pt x="5861" y="6554"/>
                      <a:pt x="5199" y="6774"/>
                    </a:cubicBezTo>
                    <a:cubicBezTo>
                      <a:pt x="5042" y="6837"/>
                      <a:pt x="4979" y="6995"/>
                      <a:pt x="4979" y="7089"/>
                    </a:cubicBezTo>
                    <a:lnTo>
                      <a:pt x="4979" y="7562"/>
                    </a:lnTo>
                    <a:lnTo>
                      <a:pt x="2206" y="7562"/>
                    </a:lnTo>
                    <a:lnTo>
                      <a:pt x="2206" y="7089"/>
                    </a:lnTo>
                    <a:cubicBezTo>
                      <a:pt x="2206" y="6932"/>
                      <a:pt x="2143" y="6837"/>
                      <a:pt x="1986" y="6774"/>
                    </a:cubicBezTo>
                    <a:cubicBezTo>
                      <a:pt x="1261" y="6554"/>
                      <a:pt x="820" y="5892"/>
                      <a:pt x="820" y="5167"/>
                    </a:cubicBezTo>
                    <a:lnTo>
                      <a:pt x="820" y="3750"/>
                    </a:lnTo>
                    <a:lnTo>
                      <a:pt x="726" y="3750"/>
                    </a:lnTo>
                    <a:cubicBezTo>
                      <a:pt x="726" y="3151"/>
                      <a:pt x="1198" y="2741"/>
                      <a:pt x="1734" y="2741"/>
                    </a:cubicBezTo>
                    <a:close/>
                    <a:moveTo>
                      <a:pt x="5199" y="8286"/>
                    </a:moveTo>
                    <a:cubicBezTo>
                      <a:pt x="5388" y="8286"/>
                      <a:pt x="5546" y="8444"/>
                      <a:pt x="5546" y="8633"/>
                    </a:cubicBezTo>
                    <a:lnTo>
                      <a:pt x="5546" y="8979"/>
                    </a:lnTo>
                    <a:lnTo>
                      <a:pt x="1387" y="8979"/>
                    </a:lnTo>
                    <a:lnTo>
                      <a:pt x="1387" y="8633"/>
                    </a:lnTo>
                    <a:cubicBezTo>
                      <a:pt x="1387" y="8444"/>
                      <a:pt x="1545" y="8286"/>
                      <a:pt x="1734" y="8286"/>
                    </a:cubicBezTo>
                    <a:close/>
                    <a:moveTo>
                      <a:pt x="3120" y="1"/>
                    </a:moveTo>
                    <a:cubicBezTo>
                      <a:pt x="2647" y="1"/>
                      <a:pt x="2269" y="316"/>
                      <a:pt x="2143" y="757"/>
                    </a:cubicBezTo>
                    <a:cubicBezTo>
                      <a:pt x="2017" y="725"/>
                      <a:pt x="1891" y="694"/>
                      <a:pt x="1734" y="694"/>
                    </a:cubicBezTo>
                    <a:cubicBezTo>
                      <a:pt x="1167" y="694"/>
                      <a:pt x="726" y="1166"/>
                      <a:pt x="726" y="1702"/>
                    </a:cubicBezTo>
                    <a:lnTo>
                      <a:pt x="726" y="2426"/>
                    </a:lnTo>
                    <a:cubicBezTo>
                      <a:pt x="285" y="2678"/>
                      <a:pt x="1" y="3214"/>
                      <a:pt x="1" y="3750"/>
                    </a:cubicBezTo>
                    <a:lnTo>
                      <a:pt x="1" y="5136"/>
                    </a:lnTo>
                    <a:cubicBezTo>
                      <a:pt x="1" y="6081"/>
                      <a:pt x="568" y="6932"/>
                      <a:pt x="1387" y="7341"/>
                    </a:cubicBezTo>
                    <a:lnTo>
                      <a:pt x="1387" y="7656"/>
                    </a:lnTo>
                    <a:cubicBezTo>
                      <a:pt x="1009" y="7814"/>
                      <a:pt x="694" y="8160"/>
                      <a:pt x="694" y="8633"/>
                    </a:cubicBezTo>
                    <a:lnTo>
                      <a:pt x="694" y="9357"/>
                    </a:lnTo>
                    <a:cubicBezTo>
                      <a:pt x="694" y="9546"/>
                      <a:pt x="852" y="9704"/>
                      <a:pt x="1041" y="9704"/>
                    </a:cubicBezTo>
                    <a:lnTo>
                      <a:pt x="5892" y="9704"/>
                    </a:lnTo>
                    <a:cubicBezTo>
                      <a:pt x="6081" y="9704"/>
                      <a:pt x="6239" y="9546"/>
                      <a:pt x="6239" y="9357"/>
                    </a:cubicBezTo>
                    <a:lnTo>
                      <a:pt x="6239" y="8633"/>
                    </a:lnTo>
                    <a:cubicBezTo>
                      <a:pt x="6239" y="8192"/>
                      <a:pt x="5955" y="7814"/>
                      <a:pt x="5514" y="7656"/>
                    </a:cubicBezTo>
                    <a:lnTo>
                      <a:pt x="5514" y="7341"/>
                    </a:lnTo>
                    <a:cubicBezTo>
                      <a:pt x="6365" y="6932"/>
                      <a:pt x="6901" y="6081"/>
                      <a:pt x="6901" y="5136"/>
                    </a:cubicBezTo>
                    <a:lnTo>
                      <a:pt x="6901" y="2363"/>
                    </a:lnTo>
                    <a:cubicBezTo>
                      <a:pt x="6901" y="1796"/>
                      <a:pt x="6428" y="1355"/>
                      <a:pt x="5892" y="1355"/>
                    </a:cubicBezTo>
                    <a:cubicBezTo>
                      <a:pt x="5766" y="1355"/>
                      <a:pt x="5609" y="1387"/>
                      <a:pt x="5483" y="1418"/>
                    </a:cubicBezTo>
                    <a:cubicBezTo>
                      <a:pt x="5357" y="1009"/>
                      <a:pt x="4979" y="694"/>
                      <a:pt x="4506" y="694"/>
                    </a:cubicBezTo>
                    <a:cubicBezTo>
                      <a:pt x="4380" y="694"/>
                      <a:pt x="4223" y="725"/>
                      <a:pt x="4097" y="757"/>
                    </a:cubicBezTo>
                    <a:cubicBezTo>
                      <a:pt x="4002" y="316"/>
                      <a:pt x="3593" y="1"/>
                      <a:pt x="3120" y="1"/>
                    </a:cubicBezTo>
                    <a:close/>
                  </a:path>
                </a:pathLst>
              </a:custGeom>
              <a:solidFill>
                <a:srgbClr val="ED7C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4"/>
              <p:cNvSpPr/>
              <p:nvPr/>
            </p:nvSpPr>
            <p:spPr>
              <a:xfrm>
                <a:off x="5559300" y="1945825"/>
                <a:ext cx="18150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765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lnTo>
                      <a:pt x="1" y="1418"/>
                    </a:lnTo>
                    <a:cubicBezTo>
                      <a:pt x="1" y="1607"/>
                      <a:pt x="158" y="1764"/>
                      <a:pt x="379" y="1764"/>
                    </a:cubicBezTo>
                    <a:cubicBezTo>
                      <a:pt x="568" y="1764"/>
                      <a:pt x="725" y="1607"/>
                      <a:pt x="725" y="1418"/>
                    </a:cubicBezTo>
                    <a:lnTo>
                      <a:pt x="725" y="347"/>
                    </a:lnTo>
                    <a:cubicBezTo>
                      <a:pt x="725" y="158"/>
                      <a:pt x="568" y="0"/>
                      <a:pt x="379" y="0"/>
                    </a:cubicBezTo>
                    <a:close/>
                  </a:path>
                </a:pathLst>
              </a:custGeom>
              <a:solidFill>
                <a:srgbClr val="ED7C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4"/>
              <p:cNvSpPr/>
              <p:nvPr/>
            </p:nvSpPr>
            <p:spPr>
              <a:xfrm>
                <a:off x="5611275" y="1963925"/>
                <a:ext cx="35475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380" extrusionOk="0">
                    <a:moveTo>
                      <a:pt x="1076" y="1"/>
                    </a:moveTo>
                    <a:cubicBezTo>
                      <a:pt x="985" y="1"/>
                      <a:pt x="899" y="32"/>
                      <a:pt x="851" y="95"/>
                    </a:cubicBezTo>
                    <a:lnTo>
                      <a:pt x="127" y="788"/>
                    </a:lnTo>
                    <a:cubicBezTo>
                      <a:pt x="1" y="914"/>
                      <a:pt x="1" y="1166"/>
                      <a:pt x="127" y="1261"/>
                    </a:cubicBezTo>
                    <a:cubicBezTo>
                      <a:pt x="190" y="1340"/>
                      <a:pt x="284" y="1379"/>
                      <a:pt x="375" y="1379"/>
                    </a:cubicBezTo>
                    <a:cubicBezTo>
                      <a:pt x="466" y="1379"/>
                      <a:pt x="552" y="1340"/>
                      <a:pt x="599" y="1261"/>
                    </a:cubicBezTo>
                    <a:lnTo>
                      <a:pt x="1324" y="568"/>
                    </a:lnTo>
                    <a:cubicBezTo>
                      <a:pt x="1419" y="442"/>
                      <a:pt x="1419" y="221"/>
                      <a:pt x="1324" y="95"/>
                    </a:cubicBezTo>
                    <a:cubicBezTo>
                      <a:pt x="1261" y="32"/>
                      <a:pt x="1167" y="1"/>
                      <a:pt x="1076" y="1"/>
                    </a:cubicBezTo>
                    <a:close/>
                  </a:path>
                </a:pathLst>
              </a:custGeom>
              <a:solidFill>
                <a:srgbClr val="ED7C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4"/>
              <p:cNvSpPr/>
              <p:nvPr/>
            </p:nvSpPr>
            <p:spPr>
              <a:xfrm>
                <a:off x="5664050" y="2067900"/>
                <a:ext cx="354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7" y="694"/>
                    </a:cubicBezTo>
                    <a:lnTo>
                      <a:pt x="1040" y="694"/>
                    </a:lnTo>
                    <a:cubicBezTo>
                      <a:pt x="1261" y="694"/>
                      <a:pt x="1418" y="536"/>
                      <a:pt x="1418" y="347"/>
                    </a:cubicBezTo>
                    <a:cubicBezTo>
                      <a:pt x="1418" y="158"/>
                      <a:pt x="1261" y="0"/>
                      <a:pt x="1040" y="0"/>
                    </a:cubicBezTo>
                    <a:close/>
                  </a:path>
                </a:pathLst>
              </a:custGeom>
              <a:solidFill>
                <a:srgbClr val="ED7C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4"/>
              <p:cNvSpPr/>
              <p:nvPr/>
            </p:nvSpPr>
            <p:spPr>
              <a:xfrm>
                <a:off x="5421475" y="2067900"/>
                <a:ext cx="354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94" extrusionOk="0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78" y="694"/>
                    </a:cubicBezTo>
                    <a:lnTo>
                      <a:pt x="1071" y="694"/>
                    </a:lnTo>
                    <a:cubicBezTo>
                      <a:pt x="1260" y="694"/>
                      <a:pt x="1418" y="536"/>
                      <a:pt x="1418" y="347"/>
                    </a:cubicBez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solidFill>
                <a:srgbClr val="ED7C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4"/>
              <p:cNvSpPr/>
              <p:nvPr/>
            </p:nvSpPr>
            <p:spPr>
              <a:xfrm>
                <a:off x="5490000" y="1963925"/>
                <a:ext cx="354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356" extrusionOk="0">
                    <a:moveTo>
                      <a:pt x="343" y="1"/>
                    </a:moveTo>
                    <a:cubicBezTo>
                      <a:pt x="252" y="1"/>
                      <a:pt x="158" y="32"/>
                      <a:pt x="95" y="95"/>
                    </a:cubicBezTo>
                    <a:cubicBezTo>
                      <a:pt x="0" y="221"/>
                      <a:pt x="0" y="442"/>
                      <a:pt x="95" y="568"/>
                    </a:cubicBezTo>
                    <a:lnTo>
                      <a:pt x="819" y="1261"/>
                    </a:lnTo>
                    <a:cubicBezTo>
                      <a:pt x="866" y="1324"/>
                      <a:pt x="953" y="1356"/>
                      <a:pt x="1044" y="1356"/>
                    </a:cubicBezTo>
                    <a:cubicBezTo>
                      <a:pt x="1134" y="1356"/>
                      <a:pt x="1229" y="1324"/>
                      <a:pt x="1292" y="1261"/>
                    </a:cubicBezTo>
                    <a:cubicBezTo>
                      <a:pt x="1418" y="1166"/>
                      <a:pt x="1418" y="914"/>
                      <a:pt x="1292" y="788"/>
                    </a:cubicBezTo>
                    <a:lnTo>
                      <a:pt x="567" y="95"/>
                    </a:lnTo>
                    <a:cubicBezTo>
                      <a:pt x="520" y="32"/>
                      <a:pt x="433" y="1"/>
                      <a:pt x="343" y="1"/>
                    </a:cubicBezTo>
                    <a:close/>
                  </a:path>
                </a:pathLst>
              </a:custGeom>
              <a:solidFill>
                <a:srgbClr val="ED7C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4"/>
              <p:cNvSpPr/>
              <p:nvPr/>
            </p:nvSpPr>
            <p:spPr>
              <a:xfrm>
                <a:off x="5437225" y="1997650"/>
                <a:ext cx="37825" cy="263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053" extrusionOk="0">
                    <a:moveTo>
                      <a:pt x="422" y="0"/>
                    </a:moveTo>
                    <a:cubicBezTo>
                      <a:pt x="285" y="0"/>
                      <a:pt x="140" y="81"/>
                      <a:pt x="95" y="196"/>
                    </a:cubicBezTo>
                    <a:cubicBezTo>
                      <a:pt x="0" y="353"/>
                      <a:pt x="95" y="574"/>
                      <a:pt x="252" y="668"/>
                    </a:cubicBezTo>
                    <a:lnTo>
                      <a:pt x="945" y="1015"/>
                    </a:lnTo>
                    <a:cubicBezTo>
                      <a:pt x="989" y="1041"/>
                      <a:pt x="1039" y="1052"/>
                      <a:pt x="1091" y="1052"/>
                    </a:cubicBezTo>
                    <a:cubicBezTo>
                      <a:pt x="1227" y="1052"/>
                      <a:pt x="1372" y="971"/>
                      <a:pt x="1418" y="857"/>
                    </a:cubicBezTo>
                    <a:cubicBezTo>
                      <a:pt x="1512" y="700"/>
                      <a:pt x="1418" y="479"/>
                      <a:pt x="1260" y="385"/>
                    </a:cubicBezTo>
                    <a:lnTo>
                      <a:pt x="567" y="38"/>
                    </a:lnTo>
                    <a:cubicBezTo>
                      <a:pt x="524" y="12"/>
                      <a:pt x="473" y="0"/>
                      <a:pt x="422" y="0"/>
                    </a:cubicBezTo>
                    <a:close/>
                  </a:path>
                </a:pathLst>
              </a:custGeom>
              <a:solidFill>
                <a:srgbClr val="ED7C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4"/>
              <p:cNvSpPr/>
              <p:nvPr/>
            </p:nvSpPr>
            <p:spPr>
              <a:xfrm>
                <a:off x="5645150" y="1998300"/>
                <a:ext cx="3782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076" extrusionOk="0">
                    <a:moveTo>
                      <a:pt x="1098" y="0"/>
                    </a:moveTo>
                    <a:cubicBezTo>
                      <a:pt x="1046" y="0"/>
                      <a:pt x="994" y="14"/>
                      <a:pt x="946" y="44"/>
                    </a:cubicBezTo>
                    <a:lnTo>
                      <a:pt x="253" y="422"/>
                    </a:lnTo>
                    <a:cubicBezTo>
                      <a:pt x="95" y="485"/>
                      <a:pt x="1" y="674"/>
                      <a:pt x="95" y="894"/>
                    </a:cubicBezTo>
                    <a:cubicBezTo>
                      <a:pt x="142" y="1011"/>
                      <a:pt x="258" y="1076"/>
                      <a:pt x="405" y="1076"/>
                    </a:cubicBezTo>
                    <a:cubicBezTo>
                      <a:pt x="456" y="1076"/>
                      <a:pt x="511" y="1068"/>
                      <a:pt x="568" y="1052"/>
                    </a:cubicBezTo>
                    <a:lnTo>
                      <a:pt x="1261" y="674"/>
                    </a:lnTo>
                    <a:cubicBezTo>
                      <a:pt x="1418" y="611"/>
                      <a:pt x="1513" y="422"/>
                      <a:pt x="1418" y="201"/>
                    </a:cubicBezTo>
                    <a:cubicBezTo>
                      <a:pt x="1331" y="71"/>
                      <a:pt x="1214" y="0"/>
                      <a:pt x="1098" y="0"/>
                    </a:cubicBezTo>
                    <a:close/>
                  </a:path>
                </a:pathLst>
              </a:custGeom>
              <a:solidFill>
                <a:srgbClr val="ED7C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" name="Google Shape;328;p24"/>
          <p:cNvSpPr txBox="1">
            <a:spLocks/>
          </p:cNvSpPr>
          <p:nvPr/>
        </p:nvSpPr>
        <p:spPr>
          <a:xfrm>
            <a:off x="2508825" y="3952921"/>
            <a:ext cx="1800000" cy="597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Josefin Sans"/>
                <a:sym typeface="Josefin Sans"/>
              </a:rPr>
              <a:t>PART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Josefin Sans"/>
                <a:sym typeface="Josefin Sans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Josefin Sans"/>
                <a:sym typeface="Josefin Sans"/>
              </a:rPr>
              <a:t>4</a:t>
            </a:r>
            <a:b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設計遊戲</a:t>
            </a:r>
          </a:p>
        </p:txBody>
      </p:sp>
      <p:grpSp>
        <p:nvGrpSpPr>
          <p:cNvPr id="42" name="Google Shape;346;p24"/>
          <p:cNvGrpSpPr/>
          <p:nvPr/>
        </p:nvGrpSpPr>
        <p:grpSpPr>
          <a:xfrm>
            <a:off x="5494541" y="3268101"/>
            <a:ext cx="624300" cy="624300"/>
            <a:chOff x="5805750" y="1209588"/>
            <a:chExt cx="624300" cy="624300"/>
          </a:xfrm>
        </p:grpSpPr>
        <p:sp>
          <p:nvSpPr>
            <p:cNvPr id="43" name="Google Shape;347;p24"/>
            <p:cNvSpPr/>
            <p:nvPr/>
          </p:nvSpPr>
          <p:spPr>
            <a:xfrm>
              <a:off x="5805750" y="1209588"/>
              <a:ext cx="624300" cy="62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8;p24"/>
            <p:cNvSpPr/>
            <p:nvPr/>
          </p:nvSpPr>
          <p:spPr>
            <a:xfrm>
              <a:off x="5805750" y="1209588"/>
              <a:ext cx="624300" cy="624300"/>
            </a:xfrm>
            <a:prstGeom prst="rect">
              <a:avLst/>
            </a:prstGeom>
            <a:solidFill>
              <a:srgbClr val="6F40A8">
                <a:alpha val="58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349;p24"/>
            <p:cNvGrpSpPr/>
            <p:nvPr/>
          </p:nvGrpSpPr>
          <p:grpSpPr>
            <a:xfrm>
              <a:off x="5951632" y="1345734"/>
              <a:ext cx="339973" cy="330503"/>
              <a:chOff x="6524150" y="1919465"/>
              <a:chExt cx="304362" cy="295885"/>
            </a:xfrm>
          </p:grpSpPr>
          <p:sp>
            <p:nvSpPr>
              <p:cNvPr id="46" name="Google Shape;350;p24"/>
              <p:cNvSpPr/>
              <p:nvPr/>
            </p:nvSpPr>
            <p:spPr>
              <a:xfrm>
                <a:off x="6524150" y="1919465"/>
                <a:ext cx="304362" cy="295885"/>
              </a:xfrm>
              <a:prstGeom prst="star5">
                <a:avLst/>
              </a:prstGeom>
              <a:solidFill>
                <a:srgbClr val="6F40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51;p24"/>
              <p:cNvSpPr/>
              <p:nvPr/>
            </p:nvSpPr>
            <p:spPr>
              <a:xfrm>
                <a:off x="6664325" y="1938725"/>
                <a:ext cx="1737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734" extrusionOk="0">
                    <a:moveTo>
                      <a:pt x="348" y="1"/>
                    </a:moveTo>
                    <a:cubicBezTo>
                      <a:pt x="159" y="1"/>
                      <a:pt x="1" y="158"/>
                      <a:pt x="1" y="347"/>
                    </a:cubicBezTo>
                    <a:lnTo>
                      <a:pt x="1" y="1355"/>
                    </a:lnTo>
                    <a:cubicBezTo>
                      <a:pt x="1" y="1576"/>
                      <a:pt x="159" y="1733"/>
                      <a:pt x="348" y="1733"/>
                    </a:cubicBezTo>
                    <a:cubicBezTo>
                      <a:pt x="537" y="1733"/>
                      <a:pt x="694" y="1576"/>
                      <a:pt x="694" y="1355"/>
                    </a:cubicBezTo>
                    <a:lnTo>
                      <a:pt x="694" y="347"/>
                    </a:lnTo>
                    <a:cubicBezTo>
                      <a:pt x="694" y="158"/>
                      <a:pt x="537" y="1"/>
                      <a:pt x="348" y="1"/>
                    </a:cubicBezTo>
                    <a:close/>
                  </a:path>
                </a:pathLst>
              </a:custGeom>
              <a:solidFill>
                <a:srgbClr val="6F40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52;p24"/>
              <p:cNvSpPr/>
              <p:nvPr/>
            </p:nvSpPr>
            <p:spPr>
              <a:xfrm>
                <a:off x="6594250" y="1972800"/>
                <a:ext cx="3545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411" extrusionOk="0">
                    <a:moveTo>
                      <a:pt x="374" y="0"/>
                    </a:moveTo>
                    <a:cubicBezTo>
                      <a:pt x="291" y="0"/>
                      <a:pt x="205" y="40"/>
                      <a:pt x="126" y="118"/>
                    </a:cubicBezTo>
                    <a:cubicBezTo>
                      <a:pt x="0" y="244"/>
                      <a:pt x="0" y="496"/>
                      <a:pt x="126" y="591"/>
                    </a:cubicBezTo>
                    <a:lnTo>
                      <a:pt x="819" y="1316"/>
                    </a:lnTo>
                    <a:cubicBezTo>
                      <a:pt x="882" y="1379"/>
                      <a:pt x="969" y="1410"/>
                      <a:pt x="1055" y="1410"/>
                    </a:cubicBezTo>
                    <a:cubicBezTo>
                      <a:pt x="1142" y="1410"/>
                      <a:pt x="1229" y="1379"/>
                      <a:pt x="1292" y="1316"/>
                    </a:cubicBezTo>
                    <a:cubicBezTo>
                      <a:pt x="1418" y="1190"/>
                      <a:pt x="1418" y="969"/>
                      <a:pt x="1292" y="843"/>
                    </a:cubicBezTo>
                    <a:lnTo>
                      <a:pt x="599" y="118"/>
                    </a:lnTo>
                    <a:cubicBezTo>
                      <a:pt x="536" y="40"/>
                      <a:pt x="457" y="0"/>
                      <a:pt x="374" y="0"/>
                    </a:cubicBezTo>
                    <a:close/>
                  </a:path>
                </a:pathLst>
              </a:custGeom>
              <a:solidFill>
                <a:srgbClr val="6F40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53;p24"/>
              <p:cNvSpPr/>
              <p:nvPr/>
            </p:nvSpPr>
            <p:spPr>
              <a:xfrm>
                <a:off x="6715525" y="1972800"/>
                <a:ext cx="354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411" extrusionOk="0">
                    <a:moveTo>
                      <a:pt x="1056" y="0"/>
                    </a:moveTo>
                    <a:cubicBezTo>
                      <a:pt x="970" y="0"/>
                      <a:pt x="883" y="40"/>
                      <a:pt x="820" y="118"/>
                    </a:cubicBezTo>
                    <a:lnTo>
                      <a:pt x="127" y="843"/>
                    </a:lnTo>
                    <a:cubicBezTo>
                      <a:pt x="1" y="969"/>
                      <a:pt x="1" y="1190"/>
                      <a:pt x="127" y="1316"/>
                    </a:cubicBezTo>
                    <a:cubicBezTo>
                      <a:pt x="174" y="1379"/>
                      <a:pt x="261" y="1410"/>
                      <a:pt x="351" y="1410"/>
                    </a:cubicBezTo>
                    <a:cubicBezTo>
                      <a:pt x="442" y="1410"/>
                      <a:pt x="536" y="1379"/>
                      <a:pt x="599" y="1316"/>
                    </a:cubicBezTo>
                    <a:lnTo>
                      <a:pt x="1293" y="591"/>
                    </a:lnTo>
                    <a:cubicBezTo>
                      <a:pt x="1419" y="496"/>
                      <a:pt x="1419" y="244"/>
                      <a:pt x="1293" y="118"/>
                    </a:cubicBezTo>
                    <a:cubicBezTo>
                      <a:pt x="1230" y="40"/>
                      <a:pt x="1143" y="0"/>
                      <a:pt x="1056" y="0"/>
                    </a:cubicBezTo>
                    <a:close/>
                  </a:path>
                </a:pathLst>
              </a:custGeom>
              <a:solidFill>
                <a:srgbClr val="6F40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" name="Google Shape;328;p24"/>
          <p:cNvSpPr txBox="1">
            <a:spLocks/>
          </p:cNvSpPr>
          <p:nvPr/>
        </p:nvSpPr>
        <p:spPr>
          <a:xfrm>
            <a:off x="4906691" y="3941519"/>
            <a:ext cx="1800000" cy="597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Josefin Sans"/>
              </a:rPr>
              <a:t>FINAL</a:t>
            </a:r>
            <a:b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成品</a:t>
            </a:r>
          </a:p>
        </p:txBody>
      </p:sp>
    </p:spTree>
    <p:extLst>
      <p:ext uri="{BB962C8B-B14F-4D97-AF65-F5344CB8AC3E}">
        <p14:creationId xmlns:p14="http://schemas.microsoft.com/office/powerpoint/2010/main" val="741395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"/>
          <p:cNvSpPr txBox="1">
            <a:spLocks noGrp="1"/>
          </p:cNvSpPr>
          <p:nvPr>
            <p:ph type="ctrTitle"/>
          </p:nvPr>
        </p:nvSpPr>
        <p:spPr>
          <a:xfrm>
            <a:off x="6661806" y="0"/>
            <a:ext cx="1642819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處理語音資料庫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Google Shape;371;p25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8" b="34446"/>
          <a:stretch/>
        </p:blipFill>
        <p:spPr>
          <a:xfrm>
            <a:off x="836279" y="1702975"/>
            <a:ext cx="2842341" cy="81278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1" t="19685" r="19591" b="19743"/>
          <a:stretch/>
        </p:blipFill>
        <p:spPr>
          <a:xfrm>
            <a:off x="1142316" y="207775"/>
            <a:ext cx="2230268" cy="12494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096" y="2515758"/>
            <a:ext cx="1621896" cy="1308329"/>
          </a:xfrm>
          <a:prstGeom prst="rect">
            <a:avLst/>
          </a:prstGeom>
        </p:spPr>
      </p:pic>
      <p:sp>
        <p:nvSpPr>
          <p:cNvPr id="74" name="Google Shape;328;p24"/>
          <p:cNvSpPr txBox="1">
            <a:spLocks/>
          </p:cNvSpPr>
          <p:nvPr/>
        </p:nvSpPr>
        <p:spPr>
          <a:xfrm>
            <a:off x="1222372" y="3923283"/>
            <a:ext cx="2259344" cy="8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lnSpc>
                <a:spcPct val="100000"/>
              </a:lnSpc>
              <a:buFont typeface="Zilla Slab Light"/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十萬筆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lnSpc>
                <a:spcPct val="100000"/>
              </a:lnSpc>
              <a:buFont typeface="Zilla Slab Light"/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Speech Commands Dataset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5792" r="98456">
                        <a14:foregroundMark x1="37066" y1="12308" x2="37066" y2="12308"/>
                        <a14:foregroundMark x1="66023" y1="31282" x2="66023" y2="31282"/>
                        <a14:foregroundMark x1="23552" y1="30256" x2="23552" y2="30256"/>
                        <a14:foregroundMark x1="69498" y1="56923" x2="69498" y2="56923"/>
                        <a14:foregroundMark x1="72587" y1="77436" x2="72587" y2="77436"/>
                        <a14:foregroundMark x1="37838" y1="68205" x2="37838" y2="68205"/>
                        <a14:foregroundMark x1="35907" y1="93846" x2="35907" y2="93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22" y="1812867"/>
            <a:ext cx="2015903" cy="1517765"/>
          </a:xfrm>
          <a:prstGeom prst="rect">
            <a:avLst/>
          </a:prstGeom>
        </p:spPr>
      </p:pic>
      <p:sp>
        <p:nvSpPr>
          <p:cNvPr id="76" name="Google Shape;328;p24"/>
          <p:cNvSpPr txBox="1">
            <a:spLocks/>
          </p:cNvSpPr>
          <p:nvPr/>
        </p:nvSpPr>
        <p:spPr>
          <a:xfrm>
            <a:off x="5265101" y="3824087"/>
            <a:ext cx="2259344" cy="8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lnSpc>
                <a:spcPct val="100000"/>
              </a:lnSpc>
              <a:buFont typeface="Zilla Slab Light"/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所需的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lnSpc>
                <a:spcPct val="100000"/>
              </a:lnSpc>
              <a:buFont typeface="Zilla Slab Light"/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Speech Commands</a:t>
            </a:r>
          </a:p>
          <a:p>
            <a:pPr marL="0" indent="0" algn="ctr">
              <a:lnSpc>
                <a:spcPct val="100000"/>
              </a:lnSpc>
              <a:buFont typeface="Zilla Slab Light"/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Files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3889138" y="2316217"/>
            <a:ext cx="1287166" cy="654164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888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27"/>
          <p:cNvGrpSpPr/>
          <p:nvPr/>
        </p:nvGrpSpPr>
        <p:grpSpPr>
          <a:xfrm>
            <a:off x="2218007" y="751995"/>
            <a:ext cx="3552866" cy="3722758"/>
            <a:chOff x="2580464" y="859758"/>
            <a:chExt cx="3337041" cy="3423996"/>
          </a:xfrm>
        </p:grpSpPr>
        <p:grpSp>
          <p:nvGrpSpPr>
            <p:cNvPr id="481" name="Google Shape;481;p27"/>
            <p:cNvGrpSpPr/>
            <p:nvPr/>
          </p:nvGrpSpPr>
          <p:grpSpPr>
            <a:xfrm>
              <a:off x="2580464" y="859758"/>
              <a:ext cx="3337041" cy="2210418"/>
              <a:chOff x="3167856" y="1214193"/>
              <a:chExt cx="3380309" cy="2239079"/>
            </a:xfrm>
          </p:grpSpPr>
          <p:sp>
            <p:nvSpPr>
              <p:cNvPr id="482" name="Google Shape;482;p27"/>
              <p:cNvSpPr/>
              <p:nvPr/>
            </p:nvSpPr>
            <p:spPr>
              <a:xfrm>
                <a:off x="5040142" y="2389564"/>
                <a:ext cx="1053300" cy="1053300"/>
              </a:xfrm>
              <a:prstGeom prst="ellipse">
                <a:avLst/>
              </a:prstGeom>
              <a:solidFill>
                <a:srgbClr val="666666">
                  <a:alpha val="55769"/>
                </a:srgbClr>
              </a:solidFill>
              <a:ln w="2857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83" name="Google Shape;483;p27"/>
              <p:cNvCxnSpPr/>
              <p:nvPr/>
            </p:nvCxnSpPr>
            <p:spPr>
              <a:xfrm rot="10800000">
                <a:off x="6093365" y="2926581"/>
                <a:ext cx="45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84" name="Google Shape;484;p27"/>
              <p:cNvGrpSpPr/>
              <p:nvPr/>
            </p:nvGrpSpPr>
            <p:grpSpPr>
              <a:xfrm>
                <a:off x="3167856" y="2399971"/>
                <a:ext cx="1508100" cy="1053300"/>
                <a:chOff x="3167856" y="2399971"/>
                <a:chExt cx="1508100" cy="1053300"/>
              </a:xfrm>
            </p:grpSpPr>
            <p:sp>
              <p:nvSpPr>
                <p:cNvPr id="485" name="Google Shape;485;p27"/>
                <p:cNvSpPr/>
                <p:nvPr/>
              </p:nvSpPr>
              <p:spPr>
                <a:xfrm>
                  <a:off x="3622656" y="2399971"/>
                  <a:ext cx="1053300" cy="1053300"/>
                </a:xfrm>
                <a:prstGeom prst="ellipse">
                  <a:avLst/>
                </a:prstGeom>
                <a:solidFill>
                  <a:srgbClr val="ED7C43">
                    <a:alpha val="55000"/>
                  </a:srgbClr>
                </a:solidFill>
                <a:ln w="28575" cap="flat" cmpd="sng">
                  <a:solidFill>
                    <a:srgbClr val="ED7C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C3B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486" name="Google Shape;486;p27"/>
                <p:cNvCxnSpPr>
                  <a:stCxn id="485" idx="2"/>
                </p:cNvCxnSpPr>
                <p:nvPr/>
              </p:nvCxnSpPr>
              <p:spPr>
                <a:xfrm rot="10800000">
                  <a:off x="3167856" y="2926621"/>
                  <a:ext cx="4548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ED7C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87" name="Google Shape;487;p27"/>
              <p:cNvGrpSpPr/>
              <p:nvPr/>
            </p:nvGrpSpPr>
            <p:grpSpPr>
              <a:xfrm>
                <a:off x="4328997" y="1214193"/>
                <a:ext cx="1053300" cy="1607801"/>
                <a:chOff x="4328997" y="1214193"/>
                <a:chExt cx="1053300" cy="1607801"/>
              </a:xfrm>
            </p:grpSpPr>
            <p:sp>
              <p:nvSpPr>
                <p:cNvPr id="488" name="Google Shape;488;p27"/>
                <p:cNvSpPr/>
                <p:nvPr/>
              </p:nvSpPr>
              <p:spPr>
                <a:xfrm>
                  <a:off x="4328997" y="1768693"/>
                  <a:ext cx="1053300" cy="1053300"/>
                </a:xfrm>
                <a:prstGeom prst="ellipse">
                  <a:avLst/>
                </a:prstGeom>
                <a:solidFill>
                  <a:srgbClr val="6F40A8">
                    <a:alpha val="58850"/>
                  </a:srgbClr>
                </a:solidFill>
                <a:ln w="28575" cap="flat" cmpd="sng">
                  <a:solidFill>
                    <a:srgbClr val="6F40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489" name="Google Shape;489;p27"/>
                <p:cNvCxnSpPr/>
                <p:nvPr/>
              </p:nvCxnSpPr>
              <p:spPr>
                <a:xfrm rot="10800000">
                  <a:off x="4855597" y="1214193"/>
                  <a:ext cx="0" cy="545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6F40A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90" name="Google Shape;490;p27"/>
            <p:cNvGrpSpPr/>
            <p:nvPr/>
          </p:nvGrpSpPr>
          <p:grpSpPr>
            <a:xfrm rot="10800000" flipH="1">
              <a:off x="3726743" y="2696533"/>
              <a:ext cx="1039818" cy="1587221"/>
              <a:chOff x="4328997" y="1214193"/>
              <a:chExt cx="1053300" cy="1607801"/>
            </a:xfrm>
          </p:grpSpPr>
          <p:sp>
            <p:nvSpPr>
              <p:cNvPr id="491" name="Google Shape;491;p27"/>
              <p:cNvSpPr/>
              <p:nvPr/>
            </p:nvSpPr>
            <p:spPr>
              <a:xfrm>
                <a:off x="4328997" y="1768693"/>
                <a:ext cx="1053300" cy="1053300"/>
              </a:xfrm>
              <a:prstGeom prst="ellipse">
                <a:avLst/>
              </a:prstGeom>
              <a:solidFill>
                <a:srgbClr val="666666">
                  <a:alpha val="31920"/>
                </a:srgbClr>
              </a:solidFill>
              <a:ln w="2857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92" name="Google Shape;492;p27"/>
              <p:cNvCxnSpPr/>
              <p:nvPr/>
            </p:nvCxnSpPr>
            <p:spPr>
              <a:xfrm rot="10800000">
                <a:off x="4855597" y="1214193"/>
                <a:ext cx="0" cy="545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93" name="Google Shape;493;p27"/>
          <p:cNvSpPr txBox="1">
            <a:spLocks noGrp="1"/>
          </p:cNvSpPr>
          <p:nvPr>
            <p:ph type="ctrTitle"/>
          </p:nvPr>
        </p:nvSpPr>
        <p:spPr>
          <a:xfrm>
            <a:off x="6853423" y="1739250"/>
            <a:ext cx="1451202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4" name="Google Shape;494;p27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sp>
        <p:nvSpPr>
          <p:cNvPr id="495" name="Google Shape;495;p27"/>
          <p:cNvSpPr txBox="1">
            <a:spLocks noGrp="1"/>
          </p:cNvSpPr>
          <p:nvPr>
            <p:ph type="subTitle" idx="4294967295"/>
          </p:nvPr>
        </p:nvSpPr>
        <p:spPr>
          <a:xfrm>
            <a:off x="1299076" y="1985027"/>
            <a:ext cx="1432015" cy="478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語音辨識</a:t>
            </a:r>
            <a:endParaRPr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8" name="Google Shape;508;p27"/>
          <p:cNvSpPr txBox="1">
            <a:spLocks noGrp="1"/>
          </p:cNvSpPr>
          <p:nvPr>
            <p:ph type="subTitle" idx="4294967295"/>
          </p:nvPr>
        </p:nvSpPr>
        <p:spPr>
          <a:xfrm flipH="1">
            <a:off x="1060722" y="1667440"/>
            <a:ext cx="1686290" cy="330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Josefin Sans Thin"/>
                <a:sym typeface="Josefin Sans Thin"/>
              </a:rPr>
              <a:t>Tensorflow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  <a:cs typeface="Josefin Sans Thin"/>
              <a:sym typeface="Josefin Sans Thin"/>
            </a:endParaRPr>
          </a:p>
        </p:txBody>
      </p:sp>
      <p:sp>
        <p:nvSpPr>
          <p:cNvPr id="509" name="Google Shape;509;p27"/>
          <p:cNvSpPr txBox="1">
            <a:spLocks noGrp="1"/>
          </p:cNvSpPr>
          <p:nvPr>
            <p:ph type="subTitle" idx="4294967295"/>
          </p:nvPr>
        </p:nvSpPr>
        <p:spPr>
          <a:xfrm>
            <a:off x="5345387" y="2932930"/>
            <a:ext cx="1875219" cy="495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語音資料庫</a:t>
            </a:r>
            <a:endParaRPr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0" name="Google Shape;510;p27"/>
          <p:cNvSpPr txBox="1">
            <a:spLocks noGrp="1"/>
          </p:cNvSpPr>
          <p:nvPr>
            <p:ph type="subTitle" idx="4294967295"/>
          </p:nvPr>
        </p:nvSpPr>
        <p:spPr>
          <a:xfrm flipH="1">
            <a:off x="5345387" y="2629329"/>
            <a:ext cx="1432521" cy="330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Josefin Sans Thin"/>
                <a:sym typeface="Josefin Sans Thin"/>
              </a:rPr>
              <a:t>Big Data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  <a:cs typeface="Josefin Sans Thin"/>
              <a:sym typeface="Josefin Sans Thin"/>
            </a:endParaRPr>
          </a:p>
        </p:txBody>
      </p:sp>
      <p:sp>
        <p:nvSpPr>
          <p:cNvPr id="511" name="Google Shape;511;p27"/>
          <p:cNvSpPr txBox="1">
            <a:spLocks noGrp="1"/>
          </p:cNvSpPr>
          <p:nvPr>
            <p:ph type="subTitle" idx="4294967295"/>
          </p:nvPr>
        </p:nvSpPr>
        <p:spPr>
          <a:xfrm>
            <a:off x="4105626" y="823335"/>
            <a:ext cx="1432521" cy="5803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遊戲介面處理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語音處理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2" name="Google Shape;512;p27"/>
          <p:cNvSpPr txBox="1">
            <a:spLocks noGrp="1"/>
          </p:cNvSpPr>
          <p:nvPr>
            <p:ph type="subTitle" idx="4294967295"/>
          </p:nvPr>
        </p:nvSpPr>
        <p:spPr>
          <a:xfrm flipH="1">
            <a:off x="4066237" y="440626"/>
            <a:ext cx="1432521" cy="330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Josefin Sans Thin"/>
                <a:sym typeface="Josefin Sans Thin"/>
              </a:rPr>
              <a:t>Pygame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Josefin Sans Thin"/>
              <a:sym typeface="Josefin Sans Thin"/>
            </a:endParaRPr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4294967295"/>
          </p:nvPr>
        </p:nvSpPr>
        <p:spPr>
          <a:xfrm>
            <a:off x="2495701" y="4139167"/>
            <a:ext cx="1432521" cy="635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基本程式平台</a:t>
            </a:r>
            <a:endParaRPr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4" name="Google Shape;514;p27"/>
          <p:cNvSpPr txBox="1">
            <a:spLocks noGrp="1"/>
          </p:cNvSpPr>
          <p:nvPr>
            <p:ph type="subTitle" idx="4294967295"/>
          </p:nvPr>
        </p:nvSpPr>
        <p:spPr>
          <a:xfrm flipH="1">
            <a:off x="2495701" y="3822505"/>
            <a:ext cx="1432521" cy="422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Josefin Sans Thin"/>
                <a:sym typeface="Josefin Sans Thin"/>
              </a:rPr>
              <a:t>Python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  <a:cs typeface="Josefin Sans Thin"/>
              <a:sym typeface="Josefin Sans Thin"/>
            </a:endParaRP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07" y="1617405"/>
            <a:ext cx="623359" cy="62335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770" y="2171476"/>
            <a:ext cx="822842" cy="87972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03" b="92791" l="27379" r="750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22" r="24502" b="4120"/>
          <a:stretch/>
        </p:blipFill>
        <p:spPr>
          <a:xfrm>
            <a:off x="4431237" y="2277985"/>
            <a:ext cx="610538" cy="62396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68" y="2961730"/>
            <a:ext cx="792242" cy="79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53111"/>
      </p:ext>
    </p:extLst>
  </p:cSld>
  <p:clrMapOvr>
    <a:masterClrMapping/>
  </p:clrMapOvr>
</p:sld>
</file>

<file path=ppt/theme/theme1.xml><?xml version="1.0" encoding="utf-8"?>
<a:theme xmlns:a="http://schemas.openxmlformats.org/drawingml/2006/main" name="Weekly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AC2E2F7EF6CBDB4F820A4283C5CD115A" ma:contentTypeVersion="0" ma:contentTypeDescription="建立新的文件。" ma:contentTypeScope="" ma:versionID="3bcbc5ed62800cd0ba8fa2a0e638231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f2c8fb1c8a449474d8c65bd036557c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E7023F-3930-498C-BBDB-443CE77A2D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88EB25C-80C2-4066-B110-F6CB632A01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7E6930-257C-4FB5-8407-3C36CE4759C0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5580</TotalTime>
  <Words>648</Words>
  <Application>Microsoft Office PowerPoint</Application>
  <PresentationFormat>如螢幕大小 (16:9)</PresentationFormat>
  <Paragraphs>172</Paragraphs>
  <Slides>19</Slides>
  <Notes>17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微軟正黑體</vt:lpstr>
      <vt:lpstr>Josefin Sans Thin</vt:lpstr>
      <vt:lpstr>Zilla Slab</vt:lpstr>
      <vt:lpstr>Zilla Slab Light</vt:lpstr>
      <vt:lpstr>Arial</vt:lpstr>
      <vt:lpstr>Josefin Sans</vt:lpstr>
      <vt:lpstr>Calibri</vt:lpstr>
      <vt:lpstr>Josefin Slab</vt:lpstr>
      <vt:lpstr>Weekly Meeting by SlidesGo</vt:lpstr>
      <vt:lpstr>AI語音控制 多媒體遊戲介面</vt:lpstr>
      <vt:lpstr>01</vt:lpstr>
      <vt:lpstr>01</vt:lpstr>
      <vt:lpstr>背景</vt:lpstr>
      <vt:lpstr>動機與目的</vt:lpstr>
      <vt:lpstr>02</vt:lpstr>
      <vt:lpstr>系統架構</vt:lpstr>
      <vt:lpstr>處理語音資料庫</vt:lpstr>
      <vt:lpstr>開發工具</vt:lpstr>
      <vt:lpstr>03</vt:lpstr>
      <vt:lpstr>關鍵性技術</vt:lpstr>
      <vt:lpstr>CNN 演算法</vt:lpstr>
      <vt:lpstr>平行處理語音輸入和遊戲</vt:lpstr>
      <vt:lpstr>語音控制 </vt:lpstr>
      <vt:lpstr>PowerPoint 簡報</vt:lpstr>
      <vt:lpstr>Trained Model</vt:lpstr>
      <vt:lpstr>結果呈現</vt:lpstr>
      <vt:lpstr>Github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Meeting</dc:title>
  <dc:creator>Amy Chao</dc:creator>
  <cp:lastModifiedBy>謝岳哲</cp:lastModifiedBy>
  <cp:revision>131</cp:revision>
  <cp:lastPrinted>2020-04-06T03:11:55Z</cp:lastPrinted>
  <dcterms:modified xsi:type="dcterms:W3CDTF">2021-02-02T15:46:37Z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0x010100AC2E2F7EF6CBDB4F820A4283C5CD115A</vt:lpwstr>
  </property>
</Properties>
</file>